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43"/>
  </p:notesMasterIdLst>
  <p:sldIdLst>
    <p:sldId id="2147482234" r:id="rId7"/>
    <p:sldId id="2147480783" r:id="rId8"/>
    <p:sldId id="2088" r:id="rId9"/>
    <p:sldId id="2147480217" r:id="rId10"/>
    <p:sldId id="2147482227" r:id="rId11"/>
    <p:sldId id="2147482228" r:id="rId12"/>
    <p:sldId id="2147482229" r:id="rId13"/>
    <p:sldId id="2147480063" r:id="rId14"/>
    <p:sldId id="2147480215" r:id="rId15"/>
    <p:sldId id="2147480771" r:id="rId16"/>
    <p:sldId id="2147482232" r:id="rId17"/>
    <p:sldId id="2147480780" r:id="rId18"/>
    <p:sldId id="2147480143" r:id="rId19"/>
    <p:sldId id="342" r:id="rId20"/>
    <p:sldId id="356" r:id="rId21"/>
    <p:sldId id="2147480773" r:id="rId22"/>
    <p:sldId id="2147480204" r:id="rId23"/>
    <p:sldId id="2147480203" r:id="rId24"/>
    <p:sldId id="2147480788" r:id="rId25"/>
    <p:sldId id="2147480772" r:id="rId26"/>
    <p:sldId id="2147479960" r:id="rId27"/>
    <p:sldId id="2147479559" r:id="rId28"/>
    <p:sldId id="2147480218" r:id="rId29"/>
    <p:sldId id="2147480214" r:id="rId30"/>
    <p:sldId id="2147482224" r:id="rId31"/>
    <p:sldId id="2147482225" r:id="rId32"/>
    <p:sldId id="2147480137" r:id="rId33"/>
    <p:sldId id="2147480757" r:id="rId34"/>
    <p:sldId id="2147480785" r:id="rId35"/>
    <p:sldId id="2147482230" r:id="rId36"/>
    <p:sldId id="2147482231" r:id="rId37"/>
    <p:sldId id="2147482130" r:id="rId38"/>
    <p:sldId id="2147480807" r:id="rId39"/>
    <p:sldId id="2147480151" r:id="rId40"/>
    <p:sldId id="2147482233" r:id="rId41"/>
    <p:sldId id="2147482235" r:id="rId4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F1ED5-6D87-E644-A839-9AA2DBCF082F}" v="165" dt="2023-11-22T10:50:2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p:scale>
          <a:sx n="100" d="100"/>
          <a:sy n="100" d="100"/>
        </p:scale>
        <p:origin x="1332" y="86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k Boelman" userId="f54986e4-1d4b-42c0-8eb0-f235c40ca989" providerId="ADAL" clId="{E303FA2F-1AAB-5244-B0C6-415ABB53B8A0}"/>
    <pc:docChg chg="undo custSel addSld delSld modSld delMainMaster addSection modSection">
      <pc:chgData name="Henk Boelman" userId="f54986e4-1d4b-42c0-8eb0-f235c40ca989" providerId="ADAL" clId="{E303FA2F-1AAB-5244-B0C6-415ABB53B8A0}" dt="2023-10-24T13:33:47.903" v="268" actId="20577"/>
      <pc:docMkLst>
        <pc:docMk/>
      </pc:docMkLst>
      <pc:sldChg chg="del">
        <pc:chgData name="Henk Boelman" userId="f54986e4-1d4b-42c0-8eb0-f235c40ca989" providerId="ADAL" clId="{E303FA2F-1AAB-5244-B0C6-415ABB53B8A0}" dt="2023-10-16T11:36:27.801" v="21" actId="2696"/>
        <pc:sldMkLst>
          <pc:docMk/>
          <pc:sldMk cId="3940241763" sldId="256"/>
        </pc:sldMkLst>
      </pc:sldChg>
      <pc:sldChg chg="add del mod modShow">
        <pc:chgData name="Henk Boelman" userId="f54986e4-1d4b-42c0-8eb0-f235c40ca989" providerId="ADAL" clId="{E303FA2F-1AAB-5244-B0C6-415ABB53B8A0}" dt="2023-10-24T13:33:38.039" v="265" actId="2696"/>
        <pc:sldMkLst>
          <pc:docMk/>
          <pc:sldMk cId="2925283690" sldId="269"/>
        </pc:sldMkLst>
      </pc:sldChg>
      <pc:sldChg chg="add del setBg">
        <pc:chgData name="Henk Boelman" userId="f54986e4-1d4b-42c0-8eb0-f235c40ca989" providerId="ADAL" clId="{E303FA2F-1AAB-5244-B0C6-415ABB53B8A0}" dt="2023-10-16T11:22:16.092" v="14"/>
        <pc:sldMkLst>
          <pc:docMk/>
          <pc:sldMk cId="1644626494" sldId="342"/>
        </pc:sldMkLst>
      </pc:sldChg>
      <pc:sldChg chg="add del setBg">
        <pc:chgData name="Henk Boelman" userId="f54986e4-1d4b-42c0-8eb0-f235c40ca989" providerId="ADAL" clId="{E303FA2F-1AAB-5244-B0C6-415ABB53B8A0}" dt="2023-10-16T11:22:16.092" v="14"/>
        <pc:sldMkLst>
          <pc:docMk/>
          <pc:sldMk cId="2901593713" sldId="356"/>
        </pc:sldMkLst>
      </pc:sldChg>
      <pc:sldChg chg="addSp delSp modSp add del mod setBg modAnim">
        <pc:chgData name="Henk Boelman" userId="f54986e4-1d4b-42c0-8eb0-f235c40ca989" providerId="ADAL" clId="{E303FA2F-1AAB-5244-B0C6-415ABB53B8A0}" dt="2023-10-16T12:55:37.529" v="139" actId="20577"/>
        <pc:sldMkLst>
          <pc:docMk/>
          <pc:sldMk cId="3758487309" sldId="2088"/>
        </pc:sldMkLst>
        <pc:spChg chg="add mod">
          <ac:chgData name="Henk Boelman" userId="f54986e4-1d4b-42c0-8eb0-f235c40ca989" providerId="ADAL" clId="{E303FA2F-1AAB-5244-B0C6-415ABB53B8A0}" dt="2023-10-16T12:55:25.231" v="131" actId="1076"/>
          <ac:spMkLst>
            <pc:docMk/>
            <pc:sldMk cId="3758487309" sldId="2088"/>
            <ac:spMk id="7" creationId="{16BC7CB0-2D84-2086-9D28-84F74963D6A9}"/>
          </ac:spMkLst>
        </pc:spChg>
        <pc:spChg chg="mod">
          <ac:chgData name="Henk Boelman" userId="f54986e4-1d4b-42c0-8eb0-f235c40ca989" providerId="ADAL" clId="{E303FA2F-1AAB-5244-B0C6-415ABB53B8A0}" dt="2023-10-16T12:55:37.529" v="139" actId="20577"/>
          <ac:spMkLst>
            <pc:docMk/>
            <pc:sldMk cId="3758487309" sldId="2088"/>
            <ac:spMk id="8" creationId="{7E02B879-97E2-C945-51C5-C114006C4CC3}"/>
          </ac:spMkLst>
        </pc:spChg>
        <pc:spChg chg="add mod">
          <ac:chgData name="Henk Boelman" userId="f54986e4-1d4b-42c0-8eb0-f235c40ca989" providerId="ADAL" clId="{E303FA2F-1AAB-5244-B0C6-415ABB53B8A0}" dt="2023-10-16T12:55:25.231" v="131" actId="1076"/>
          <ac:spMkLst>
            <pc:docMk/>
            <pc:sldMk cId="3758487309" sldId="2088"/>
            <ac:spMk id="9" creationId="{EC4BAEBC-A877-2C02-1597-91EF57E80B7C}"/>
          </ac:spMkLst>
        </pc:spChg>
        <pc:picChg chg="del">
          <ac:chgData name="Henk Boelman" userId="f54986e4-1d4b-42c0-8eb0-f235c40ca989" providerId="ADAL" clId="{E303FA2F-1AAB-5244-B0C6-415ABB53B8A0}" dt="2023-10-16T12:55:14.196" v="129" actId="478"/>
          <ac:picMkLst>
            <pc:docMk/>
            <pc:sldMk cId="3758487309" sldId="2088"/>
            <ac:picMk id="5" creationId="{201D2929-EBDC-4123-30FB-929C9B2C9468}"/>
          </ac:picMkLst>
        </pc:picChg>
      </pc:sldChg>
      <pc:sldChg chg="add del mod modShow">
        <pc:chgData name="Henk Boelman" userId="f54986e4-1d4b-42c0-8eb0-f235c40ca989" providerId="ADAL" clId="{E303FA2F-1AAB-5244-B0C6-415ABB53B8A0}" dt="2023-10-24T13:33:38.039" v="265" actId="2696"/>
        <pc:sldMkLst>
          <pc:docMk/>
          <pc:sldMk cId="632930722" sldId="2147478759"/>
        </pc:sldMkLst>
      </pc:sldChg>
      <pc:sldChg chg="add del setBg">
        <pc:chgData name="Henk Boelman" userId="f54986e4-1d4b-42c0-8eb0-f235c40ca989" providerId="ADAL" clId="{E303FA2F-1AAB-5244-B0C6-415ABB53B8A0}" dt="2023-10-16T11:21:36.178" v="8"/>
        <pc:sldMkLst>
          <pc:docMk/>
          <pc:sldMk cId="2501984064" sldId="2147479559"/>
        </pc:sldMkLst>
      </pc:sldChg>
      <pc:sldChg chg="add del setBg">
        <pc:chgData name="Henk Boelman" userId="f54986e4-1d4b-42c0-8eb0-f235c40ca989" providerId="ADAL" clId="{E303FA2F-1AAB-5244-B0C6-415ABB53B8A0}" dt="2023-10-16T11:21:36.178" v="8"/>
        <pc:sldMkLst>
          <pc:docMk/>
          <pc:sldMk cId="3018478191" sldId="2147479960"/>
        </pc:sldMkLst>
      </pc:sldChg>
      <pc:sldChg chg="add del mod modShow">
        <pc:chgData name="Henk Boelman" userId="f54986e4-1d4b-42c0-8eb0-f235c40ca989" providerId="ADAL" clId="{E303FA2F-1AAB-5244-B0C6-415ABB53B8A0}" dt="2023-10-16T11:45:07.644" v="27" actId="729"/>
        <pc:sldMkLst>
          <pc:docMk/>
          <pc:sldMk cId="1210121535" sldId="2147479980"/>
        </pc:sldMkLst>
      </pc:sldChg>
      <pc:sldChg chg="modSp add del mod modTransition setBg">
        <pc:chgData name="Henk Boelman" userId="f54986e4-1d4b-42c0-8eb0-f235c40ca989" providerId="ADAL" clId="{E303FA2F-1AAB-5244-B0C6-415ABB53B8A0}" dt="2023-10-16T11:21:11.075" v="5"/>
        <pc:sldMkLst>
          <pc:docMk/>
          <pc:sldMk cId="1825672219" sldId="2147480063"/>
        </pc:sldMkLst>
        <pc:spChg chg="mod">
          <ac:chgData name="Henk Boelman" userId="f54986e4-1d4b-42c0-8eb0-f235c40ca989" providerId="ADAL" clId="{E303FA2F-1AAB-5244-B0C6-415ABB53B8A0}" dt="2023-10-16T11:21:11.027" v="4"/>
          <ac:spMkLst>
            <pc:docMk/>
            <pc:sldMk cId="1825672219" sldId="2147480063"/>
            <ac:spMk id="6" creationId="{6AEA5807-C184-92AA-C142-C8BE3C165A19}"/>
          </ac:spMkLst>
        </pc:spChg>
      </pc:sldChg>
      <pc:sldChg chg="add del mod setBg modShow">
        <pc:chgData name="Henk Boelman" userId="f54986e4-1d4b-42c0-8eb0-f235c40ca989" providerId="ADAL" clId="{E303FA2F-1AAB-5244-B0C6-415ABB53B8A0}" dt="2023-10-24T13:33:38.039" v="265" actId="2696"/>
        <pc:sldMkLst>
          <pc:docMk/>
          <pc:sldMk cId="1310205325" sldId="2147480131"/>
        </pc:sldMkLst>
      </pc:sldChg>
      <pc:sldChg chg="add del">
        <pc:chgData name="Henk Boelman" userId="f54986e4-1d4b-42c0-8eb0-f235c40ca989" providerId="ADAL" clId="{E303FA2F-1AAB-5244-B0C6-415ABB53B8A0}" dt="2023-10-16T11:21:36.178" v="8"/>
        <pc:sldMkLst>
          <pc:docMk/>
          <pc:sldMk cId="2190435447" sldId="2147480137"/>
        </pc:sldMkLst>
      </pc:sldChg>
      <pc:sldChg chg="add del">
        <pc:chgData name="Henk Boelman" userId="f54986e4-1d4b-42c0-8eb0-f235c40ca989" providerId="ADAL" clId="{E303FA2F-1AAB-5244-B0C6-415ABB53B8A0}" dt="2023-10-16T11:22:16.092" v="14"/>
        <pc:sldMkLst>
          <pc:docMk/>
          <pc:sldMk cId="1646044835" sldId="2147480143"/>
        </pc:sldMkLst>
      </pc:sldChg>
      <pc:sldChg chg="add del setBg">
        <pc:chgData name="Henk Boelman" userId="f54986e4-1d4b-42c0-8eb0-f235c40ca989" providerId="ADAL" clId="{E303FA2F-1AAB-5244-B0C6-415ABB53B8A0}" dt="2023-10-16T11:21:53.077" v="11"/>
        <pc:sldMkLst>
          <pc:docMk/>
          <pc:sldMk cId="393746614" sldId="2147480182"/>
        </pc:sldMkLst>
      </pc:sldChg>
      <pc:sldChg chg="add del setBg">
        <pc:chgData name="Henk Boelman" userId="f54986e4-1d4b-42c0-8eb0-f235c40ca989" providerId="ADAL" clId="{E303FA2F-1AAB-5244-B0C6-415ABB53B8A0}" dt="2023-10-16T11:22:50.994" v="17"/>
        <pc:sldMkLst>
          <pc:docMk/>
          <pc:sldMk cId="741504095" sldId="2147480201"/>
        </pc:sldMkLst>
      </pc:sldChg>
      <pc:sldChg chg="add del setBg">
        <pc:chgData name="Henk Boelman" userId="f54986e4-1d4b-42c0-8eb0-f235c40ca989" providerId="ADAL" clId="{E303FA2F-1AAB-5244-B0C6-415ABB53B8A0}" dt="2023-10-16T11:22:16.092" v="14"/>
        <pc:sldMkLst>
          <pc:docMk/>
          <pc:sldMk cId="3304485119" sldId="2147480203"/>
        </pc:sldMkLst>
      </pc:sldChg>
      <pc:sldChg chg="add del setBg">
        <pc:chgData name="Henk Boelman" userId="f54986e4-1d4b-42c0-8eb0-f235c40ca989" providerId="ADAL" clId="{E303FA2F-1AAB-5244-B0C6-415ABB53B8A0}" dt="2023-10-16T11:22:16.092" v="14"/>
        <pc:sldMkLst>
          <pc:docMk/>
          <pc:sldMk cId="3274793516" sldId="2147480204"/>
        </pc:sldMkLst>
      </pc:sldChg>
      <pc:sldChg chg="add del">
        <pc:chgData name="Henk Boelman" userId="f54986e4-1d4b-42c0-8eb0-f235c40ca989" providerId="ADAL" clId="{E303FA2F-1AAB-5244-B0C6-415ABB53B8A0}" dt="2023-10-16T11:21:36.178" v="8"/>
        <pc:sldMkLst>
          <pc:docMk/>
          <pc:sldMk cId="2302875140" sldId="2147480214"/>
        </pc:sldMkLst>
      </pc:sldChg>
      <pc:sldChg chg="add del modTransition">
        <pc:chgData name="Henk Boelman" userId="f54986e4-1d4b-42c0-8eb0-f235c40ca989" providerId="ADAL" clId="{E303FA2F-1AAB-5244-B0C6-415ABB53B8A0}" dt="2023-10-16T11:21:11.075" v="5"/>
        <pc:sldMkLst>
          <pc:docMk/>
          <pc:sldMk cId="4264044110" sldId="2147480215"/>
        </pc:sldMkLst>
      </pc:sldChg>
      <pc:sldChg chg="add del modTransition setBg">
        <pc:chgData name="Henk Boelman" userId="f54986e4-1d4b-42c0-8eb0-f235c40ca989" providerId="ADAL" clId="{E303FA2F-1AAB-5244-B0C6-415ABB53B8A0}" dt="2023-10-16T11:21:11.075" v="5"/>
        <pc:sldMkLst>
          <pc:docMk/>
          <pc:sldMk cId="296185719" sldId="2147480217"/>
        </pc:sldMkLst>
      </pc:sldChg>
      <pc:sldChg chg="add del">
        <pc:chgData name="Henk Boelman" userId="f54986e4-1d4b-42c0-8eb0-f235c40ca989" providerId="ADAL" clId="{E303FA2F-1AAB-5244-B0C6-415ABB53B8A0}" dt="2023-10-16T11:21:36.178" v="8"/>
        <pc:sldMkLst>
          <pc:docMk/>
          <pc:sldMk cId="2242409973" sldId="2147480218"/>
        </pc:sldMkLst>
      </pc:sldChg>
      <pc:sldChg chg="add del">
        <pc:chgData name="Henk Boelman" userId="f54986e4-1d4b-42c0-8eb0-f235c40ca989" providerId="ADAL" clId="{E303FA2F-1AAB-5244-B0C6-415ABB53B8A0}" dt="2023-10-16T11:21:36.178" v="8"/>
        <pc:sldMkLst>
          <pc:docMk/>
          <pc:sldMk cId="3997817330" sldId="2147480757"/>
        </pc:sldMkLst>
      </pc:sldChg>
      <pc:sldChg chg="modSp add del mod modTransition">
        <pc:chgData name="Henk Boelman" userId="f54986e4-1d4b-42c0-8eb0-f235c40ca989" providerId="ADAL" clId="{E303FA2F-1AAB-5244-B0C6-415ABB53B8A0}" dt="2023-10-16T11:21:11.075" v="5"/>
        <pc:sldMkLst>
          <pc:docMk/>
          <pc:sldMk cId="2403867018" sldId="2147480771"/>
        </pc:sldMkLst>
        <pc:spChg chg="mod">
          <ac:chgData name="Henk Boelman" userId="f54986e4-1d4b-42c0-8eb0-f235c40ca989" providerId="ADAL" clId="{E303FA2F-1AAB-5244-B0C6-415ABB53B8A0}" dt="2023-10-16T11:21:11.027" v="4"/>
          <ac:spMkLst>
            <pc:docMk/>
            <pc:sldMk cId="2403867018" sldId="2147480771"/>
            <ac:spMk id="40" creationId="{025C2CF4-9DF1-D10E-142B-FC87AA0928C2}"/>
          </ac:spMkLst>
        </pc:spChg>
      </pc:sldChg>
      <pc:sldChg chg="add del setBg">
        <pc:chgData name="Henk Boelman" userId="f54986e4-1d4b-42c0-8eb0-f235c40ca989" providerId="ADAL" clId="{E303FA2F-1AAB-5244-B0C6-415ABB53B8A0}" dt="2023-10-16T11:22:16.092" v="14"/>
        <pc:sldMkLst>
          <pc:docMk/>
          <pc:sldMk cId="3606436088" sldId="2147480773"/>
        </pc:sldMkLst>
      </pc:sldChg>
      <pc:sldChg chg="add del mod modShow">
        <pc:chgData name="Henk Boelman" userId="f54986e4-1d4b-42c0-8eb0-f235c40ca989" providerId="ADAL" clId="{E303FA2F-1AAB-5244-B0C6-415ABB53B8A0}" dt="2023-10-16T11:45:07.644" v="27" actId="729"/>
        <pc:sldMkLst>
          <pc:docMk/>
          <pc:sldMk cId="405538371" sldId="2147480774"/>
        </pc:sldMkLst>
      </pc:sldChg>
      <pc:sldChg chg="delSp add del setBg">
        <pc:chgData name="Henk Boelman" userId="f54986e4-1d4b-42c0-8eb0-f235c40ca989" providerId="ADAL" clId="{E303FA2F-1AAB-5244-B0C6-415ABB53B8A0}" dt="2023-10-16T12:54:52.346" v="124" actId="478"/>
        <pc:sldMkLst>
          <pc:docMk/>
          <pc:sldMk cId="3438388812" sldId="2147480775"/>
        </pc:sldMkLst>
        <pc:picChg chg="del">
          <ac:chgData name="Henk Boelman" userId="f54986e4-1d4b-42c0-8eb0-f235c40ca989" providerId="ADAL" clId="{E303FA2F-1AAB-5244-B0C6-415ABB53B8A0}" dt="2023-10-16T12:54:52.346" v="124" actId="478"/>
          <ac:picMkLst>
            <pc:docMk/>
            <pc:sldMk cId="3438388812" sldId="2147480775"/>
            <ac:picMk id="9220" creationId="{7FCBF505-F524-D919-F94C-DEA73B5F7473}"/>
          </ac:picMkLst>
        </pc:picChg>
      </pc:sldChg>
      <pc:sldChg chg="delSp modSp add del mod setBg modShow">
        <pc:chgData name="Henk Boelman" userId="f54986e4-1d4b-42c0-8eb0-f235c40ca989" providerId="ADAL" clId="{E303FA2F-1AAB-5244-B0C6-415ABB53B8A0}" dt="2023-10-16T12:55:02.135" v="126" actId="478"/>
        <pc:sldMkLst>
          <pc:docMk/>
          <pc:sldMk cId="3203196019" sldId="2147480776"/>
        </pc:sldMkLst>
        <pc:spChg chg="mod">
          <ac:chgData name="Henk Boelman" userId="f54986e4-1d4b-42c0-8eb0-f235c40ca989" providerId="ADAL" clId="{E303FA2F-1AAB-5244-B0C6-415ABB53B8A0}" dt="2023-10-16T11:48:23.287" v="120" actId="6549"/>
          <ac:spMkLst>
            <pc:docMk/>
            <pc:sldMk cId="3203196019" sldId="2147480776"/>
            <ac:spMk id="5" creationId="{2C9AE88F-0A68-99D0-762D-1CE24A3EC6EE}"/>
          </ac:spMkLst>
        </pc:spChg>
        <pc:picChg chg="del">
          <ac:chgData name="Henk Boelman" userId="f54986e4-1d4b-42c0-8eb0-f235c40ca989" providerId="ADAL" clId="{E303FA2F-1AAB-5244-B0C6-415ABB53B8A0}" dt="2023-10-16T12:55:02.135" v="126" actId="478"/>
          <ac:picMkLst>
            <pc:docMk/>
            <pc:sldMk cId="3203196019" sldId="2147480776"/>
            <ac:picMk id="11268" creationId="{7393BB26-6DC2-B024-DEF2-DDD166892D8C}"/>
          </ac:picMkLst>
        </pc:picChg>
      </pc:sldChg>
      <pc:sldChg chg="delSp add del mod setBg modShow">
        <pc:chgData name="Henk Boelman" userId="f54986e4-1d4b-42c0-8eb0-f235c40ca989" providerId="ADAL" clId="{E303FA2F-1AAB-5244-B0C6-415ABB53B8A0}" dt="2023-10-16T12:55:05.060" v="127" actId="478"/>
        <pc:sldMkLst>
          <pc:docMk/>
          <pc:sldMk cId="1414949903" sldId="2147480778"/>
        </pc:sldMkLst>
        <pc:picChg chg="del">
          <ac:chgData name="Henk Boelman" userId="f54986e4-1d4b-42c0-8eb0-f235c40ca989" providerId="ADAL" clId="{E303FA2F-1AAB-5244-B0C6-415ABB53B8A0}" dt="2023-10-16T12:55:05.060" v="127" actId="478"/>
          <ac:picMkLst>
            <pc:docMk/>
            <pc:sldMk cId="1414949903" sldId="2147480778"/>
            <ac:picMk id="15362" creationId="{5A6263A6-D65C-6C76-39CA-79430869DDCC}"/>
          </ac:picMkLst>
        </pc:picChg>
      </pc:sldChg>
      <pc:sldChg chg="delSp add del setBg">
        <pc:chgData name="Henk Boelman" userId="f54986e4-1d4b-42c0-8eb0-f235c40ca989" providerId="ADAL" clId="{E303FA2F-1AAB-5244-B0C6-415ABB53B8A0}" dt="2023-10-16T12:54:57.326" v="125" actId="478"/>
        <pc:sldMkLst>
          <pc:docMk/>
          <pc:sldMk cId="3813590852" sldId="2147480780"/>
        </pc:sldMkLst>
        <pc:picChg chg="del">
          <ac:chgData name="Henk Boelman" userId="f54986e4-1d4b-42c0-8eb0-f235c40ca989" providerId="ADAL" clId="{E303FA2F-1AAB-5244-B0C6-415ABB53B8A0}" dt="2023-10-16T12:54:57.326" v="125" actId="478"/>
          <ac:picMkLst>
            <pc:docMk/>
            <pc:sldMk cId="3813590852" sldId="2147480780"/>
            <ac:picMk id="19458" creationId="{A7DEE24F-3949-0947-CE7D-74F19174C6B9}"/>
          </ac:picMkLst>
        </pc:picChg>
      </pc:sldChg>
      <pc:sldChg chg="delSp modSp add del mod setBg">
        <pc:chgData name="Henk Boelman" userId="f54986e4-1d4b-42c0-8eb0-f235c40ca989" providerId="ADAL" clId="{E303FA2F-1AAB-5244-B0C6-415ABB53B8A0}" dt="2023-10-16T12:57:13.174" v="172" actId="1076"/>
        <pc:sldMkLst>
          <pc:docMk/>
          <pc:sldMk cId="818745800" sldId="2147480781"/>
        </pc:sldMkLst>
        <pc:spChg chg="mod">
          <ac:chgData name="Henk Boelman" userId="f54986e4-1d4b-42c0-8eb0-f235c40ca989" providerId="ADAL" clId="{E303FA2F-1AAB-5244-B0C6-415ABB53B8A0}" dt="2023-10-16T12:57:13.174" v="172" actId="1076"/>
          <ac:spMkLst>
            <pc:docMk/>
            <pc:sldMk cId="818745800" sldId="2147480781"/>
            <ac:spMk id="5" creationId="{2C9AE88F-0A68-99D0-762D-1CE24A3EC6EE}"/>
          </ac:spMkLst>
        </pc:spChg>
        <pc:spChg chg="del">
          <ac:chgData name="Henk Boelman" userId="f54986e4-1d4b-42c0-8eb0-f235c40ca989" providerId="ADAL" clId="{E303FA2F-1AAB-5244-B0C6-415ABB53B8A0}" dt="2023-10-16T12:54:42.945" v="122" actId="478"/>
          <ac:spMkLst>
            <pc:docMk/>
            <pc:sldMk cId="818745800" sldId="2147480781"/>
            <ac:spMk id="10" creationId="{E6E5E208-A175-1699-900F-E560614BC48D}"/>
          </ac:spMkLst>
        </pc:spChg>
        <pc:picChg chg="del">
          <ac:chgData name="Henk Boelman" userId="f54986e4-1d4b-42c0-8eb0-f235c40ca989" providerId="ADAL" clId="{E303FA2F-1AAB-5244-B0C6-415ABB53B8A0}" dt="2023-10-16T12:54:43.594" v="123" actId="478"/>
          <ac:picMkLst>
            <pc:docMk/>
            <pc:sldMk cId="818745800" sldId="2147480781"/>
            <ac:picMk id="21506" creationId="{6964BA34-0B6E-6A5B-5841-72E8908F4BF7}"/>
          </ac:picMkLst>
        </pc:picChg>
      </pc:sldChg>
      <pc:sldChg chg="addSp delSp modSp add del mod setBg modAnim">
        <pc:chgData name="Henk Boelman" userId="f54986e4-1d4b-42c0-8eb0-f235c40ca989" providerId="ADAL" clId="{E303FA2F-1AAB-5244-B0C6-415ABB53B8A0}" dt="2023-10-19T12:54:09.225" v="264" actId="1076"/>
        <pc:sldMkLst>
          <pc:docMk/>
          <pc:sldMk cId="1148582192" sldId="2147480783"/>
        </pc:sldMkLst>
        <pc:spChg chg="add mod">
          <ac:chgData name="Henk Boelman" userId="f54986e4-1d4b-42c0-8eb0-f235c40ca989" providerId="ADAL" clId="{E303FA2F-1AAB-5244-B0C6-415ABB53B8A0}" dt="2023-10-19T12:54:09.225" v="264" actId="1076"/>
          <ac:spMkLst>
            <pc:docMk/>
            <pc:sldMk cId="1148582192" sldId="2147480783"/>
            <ac:spMk id="2" creationId="{FDFCA94A-8072-D9C4-BA54-3FFE1DC692DC}"/>
          </ac:spMkLst>
        </pc:spChg>
        <pc:spChg chg="mod">
          <ac:chgData name="Henk Boelman" userId="f54986e4-1d4b-42c0-8eb0-f235c40ca989" providerId="ADAL" clId="{E303FA2F-1AAB-5244-B0C6-415ABB53B8A0}" dt="2023-10-16T13:03:49.431" v="191" actId="14100"/>
          <ac:spMkLst>
            <pc:docMk/>
            <pc:sldMk cId="1148582192" sldId="2147480783"/>
            <ac:spMk id="7" creationId="{4CE046E3-5B89-C8D5-A77C-4C672A2D5DAE}"/>
          </ac:spMkLst>
        </pc:spChg>
        <pc:picChg chg="del">
          <ac:chgData name="Henk Boelman" userId="f54986e4-1d4b-42c0-8eb0-f235c40ca989" providerId="ADAL" clId="{E303FA2F-1AAB-5244-B0C6-415ABB53B8A0}" dt="2023-10-16T12:54:37.868" v="121" actId="478"/>
          <ac:picMkLst>
            <pc:docMk/>
            <pc:sldMk cId="1148582192" sldId="2147480783"/>
            <ac:picMk id="25602" creationId="{DC9F80E4-3F5F-19A0-3E13-CCE2F6AA8288}"/>
          </ac:picMkLst>
        </pc:picChg>
      </pc:sldChg>
      <pc:sldChg chg="add del">
        <pc:chgData name="Henk Boelman" userId="f54986e4-1d4b-42c0-8eb0-f235c40ca989" providerId="ADAL" clId="{E303FA2F-1AAB-5244-B0C6-415ABB53B8A0}" dt="2023-10-16T11:21:36.178" v="8"/>
        <pc:sldMkLst>
          <pc:docMk/>
          <pc:sldMk cId="4137209637" sldId="2147480785"/>
        </pc:sldMkLst>
      </pc:sldChg>
      <pc:sldChg chg="add del setBg">
        <pc:chgData name="Henk Boelman" userId="f54986e4-1d4b-42c0-8eb0-f235c40ca989" providerId="ADAL" clId="{E303FA2F-1AAB-5244-B0C6-415ABB53B8A0}" dt="2023-10-16T11:46:53.363" v="34"/>
        <pc:sldMkLst>
          <pc:docMk/>
          <pc:sldMk cId="1616481179" sldId="2147480786"/>
        </pc:sldMkLst>
      </pc:sldChg>
      <pc:sldChg chg="new del">
        <pc:chgData name="Henk Boelman" userId="f54986e4-1d4b-42c0-8eb0-f235c40ca989" providerId="ADAL" clId="{E303FA2F-1AAB-5244-B0C6-415ABB53B8A0}" dt="2023-10-16T11:42:53.127" v="23" actId="2696"/>
        <pc:sldMkLst>
          <pc:docMk/>
          <pc:sldMk cId="2762019270" sldId="2147480786"/>
        </pc:sldMkLst>
      </pc:sldChg>
      <pc:sldChg chg="addSp delSp modSp add mod modAnim">
        <pc:chgData name="Henk Boelman" userId="f54986e4-1d4b-42c0-8eb0-f235c40ca989" providerId="ADAL" clId="{E303FA2F-1AAB-5244-B0C6-415ABB53B8A0}" dt="2023-10-24T13:33:47.903" v="268" actId="20577"/>
        <pc:sldMkLst>
          <pc:docMk/>
          <pc:sldMk cId="4071153054" sldId="2147480786"/>
        </pc:sldMkLst>
        <pc:spChg chg="add mod">
          <ac:chgData name="Henk Boelman" userId="f54986e4-1d4b-42c0-8eb0-f235c40ca989" providerId="ADAL" clId="{E303FA2F-1AAB-5244-B0C6-415ABB53B8A0}" dt="2023-10-24T13:33:47.903" v="268" actId="20577"/>
          <ac:spMkLst>
            <pc:docMk/>
            <pc:sldMk cId="4071153054" sldId="2147480786"/>
            <ac:spMk id="2" creationId="{61A2AD7C-E1B0-705A-FCF3-1D031062068A}"/>
          </ac:spMkLst>
        </pc:spChg>
        <pc:spChg chg="mod">
          <ac:chgData name="Henk Boelman" userId="f54986e4-1d4b-42c0-8eb0-f235c40ca989" providerId="ADAL" clId="{E303FA2F-1AAB-5244-B0C6-415ABB53B8A0}" dt="2023-10-16T11:48:07.457" v="119" actId="1076"/>
          <ac:spMkLst>
            <pc:docMk/>
            <pc:sldMk cId="4071153054" sldId="2147480786"/>
            <ac:spMk id="5" creationId="{2C9AE88F-0A68-99D0-762D-1CE24A3EC6EE}"/>
          </ac:spMkLst>
        </pc:spChg>
        <pc:picChg chg="del">
          <ac:chgData name="Henk Boelman" userId="f54986e4-1d4b-42c0-8eb0-f235c40ca989" providerId="ADAL" clId="{E303FA2F-1AAB-5244-B0C6-415ABB53B8A0}" dt="2023-10-16T12:55:06.972" v="128" actId="478"/>
          <ac:picMkLst>
            <pc:docMk/>
            <pc:sldMk cId="4071153054" sldId="2147480786"/>
            <ac:picMk id="15362" creationId="{5A6263A6-D65C-6C76-39CA-79430869DDCC}"/>
          </ac:picMkLst>
        </pc:picChg>
      </pc:sldChg>
      <pc:sldMasterChg chg="del delSldLayout">
        <pc:chgData name="Henk Boelman" userId="f54986e4-1d4b-42c0-8eb0-f235c40ca989" providerId="ADAL" clId="{E303FA2F-1AAB-5244-B0C6-415ABB53B8A0}" dt="2023-10-16T11:36:27.801" v="21" actId="2696"/>
        <pc:sldMasterMkLst>
          <pc:docMk/>
          <pc:sldMasterMk cId="1218571488" sldId="2147483648"/>
        </pc:sldMasterMkLst>
        <pc:sldLayoutChg chg="del">
          <pc:chgData name="Henk Boelman" userId="f54986e4-1d4b-42c0-8eb0-f235c40ca989" providerId="ADAL" clId="{E303FA2F-1AAB-5244-B0C6-415ABB53B8A0}" dt="2023-10-16T11:36:27.801" v="21" actId="2696"/>
          <pc:sldLayoutMkLst>
            <pc:docMk/>
            <pc:sldMasterMk cId="1218571488" sldId="2147483648"/>
            <pc:sldLayoutMk cId="440661430" sldId="2147483649"/>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2204445" sldId="2147483650"/>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005898287" sldId="2147483651"/>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7250885" sldId="2147483652"/>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407275016" sldId="2147483653"/>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877039584" sldId="2147483654"/>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85176025" sldId="2147483655"/>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992866678" sldId="2147483656"/>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877565375" sldId="2147483657"/>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567154432" sldId="2147483658"/>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119918420" sldId="2147483659"/>
          </pc:sldLayoutMkLst>
        </pc:sldLayoutChg>
      </pc:sldMasterChg>
    </pc:docChg>
  </pc:docChgLst>
  <pc:docChgLst>
    <pc:chgData name="Amy Boyd" userId="366d22d8-720b-4595-ab72-12274fa2ff31" providerId="ADAL" clId="{33E4AB7F-CF4B-42ED-8D27-7AC27E0024C6}"/>
    <pc:docChg chg="undo custSel modSld">
      <pc:chgData name="Amy Boyd" userId="366d22d8-720b-4595-ab72-12274fa2ff31" providerId="ADAL" clId="{33E4AB7F-CF4B-42ED-8D27-7AC27E0024C6}" dt="2023-10-18T21:41:44.440" v="139" actId="1076"/>
      <pc:docMkLst>
        <pc:docMk/>
      </pc:docMkLst>
      <pc:sldChg chg="modSp mod modAnim">
        <pc:chgData name="Amy Boyd" userId="366d22d8-720b-4595-ab72-12274fa2ff31" providerId="ADAL" clId="{33E4AB7F-CF4B-42ED-8D27-7AC27E0024C6}" dt="2023-10-18T21:31:42.303" v="76" actId="20577"/>
        <pc:sldMkLst>
          <pc:docMk/>
          <pc:sldMk cId="3758487309" sldId="2088"/>
        </pc:sldMkLst>
        <pc:spChg chg="mod">
          <ac:chgData name="Amy Boyd" userId="366d22d8-720b-4595-ab72-12274fa2ff31" providerId="ADAL" clId="{33E4AB7F-CF4B-42ED-8D27-7AC27E0024C6}" dt="2023-10-18T21:31:42.303" v="76" actId="20577"/>
          <ac:spMkLst>
            <pc:docMk/>
            <pc:sldMk cId="3758487309" sldId="2088"/>
            <ac:spMk id="3" creationId="{93FDA862-BFA1-49E0-99EF-2A895AF0CCF9}"/>
          </ac:spMkLst>
        </pc:spChg>
        <pc:spChg chg="mod">
          <ac:chgData name="Amy Boyd" userId="366d22d8-720b-4595-ab72-12274fa2ff31" providerId="ADAL" clId="{33E4AB7F-CF4B-42ED-8D27-7AC27E0024C6}" dt="2023-10-18T21:29:14.176" v="15" actId="14100"/>
          <ac:spMkLst>
            <pc:docMk/>
            <pc:sldMk cId="3758487309" sldId="2088"/>
            <ac:spMk id="8" creationId="{7E02B879-97E2-C945-51C5-C114006C4CC3}"/>
          </ac:spMkLst>
        </pc:spChg>
      </pc:sldChg>
      <pc:sldChg chg="modSp">
        <pc:chgData name="Amy Boyd" userId="366d22d8-720b-4595-ab72-12274fa2ff31" providerId="ADAL" clId="{33E4AB7F-CF4B-42ED-8D27-7AC27E0024C6}" dt="2023-10-18T21:33:12.968" v="79" actId="20577"/>
        <pc:sldMkLst>
          <pc:docMk/>
          <pc:sldMk cId="818745800" sldId="2147480781"/>
        </pc:sldMkLst>
        <pc:spChg chg="mod">
          <ac:chgData name="Amy Boyd" userId="366d22d8-720b-4595-ab72-12274fa2ff31" providerId="ADAL" clId="{33E4AB7F-CF4B-42ED-8D27-7AC27E0024C6}" dt="2023-10-18T21:33:12.968" v="79" actId="20577"/>
          <ac:spMkLst>
            <pc:docMk/>
            <pc:sldMk cId="818745800" sldId="2147480781"/>
            <ac:spMk id="5" creationId="{2C9AE88F-0A68-99D0-762D-1CE24A3EC6EE}"/>
          </ac:spMkLst>
        </pc:spChg>
      </pc:sldChg>
      <pc:sldChg chg="modSp mod modAnim">
        <pc:chgData name="Amy Boyd" userId="366d22d8-720b-4595-ab72-12274fa2ff31" providerId="ADAL" clId="{33E4AB7F-CF4B-42ED-8D27-7AC27E0024C6}" dt="2023-10-18T21:41:44.440" v="139" actId="1076"/>
        <pc:sldMkLst>
          <pc:docMk/>
          <pc:sldMk cId="1148582192" sldId="2147480783"/>
        </pc:sldMkLst>
        <pc:spChg chg="mod">
          <ac:chgData name="Amy Boyd" userId="366d22d8-720b-4595-ab72-12274fa2ff31" providerId="ADAL" clId="{33E4AB7F-CF4B-42ED-8D27-7AC27E0024C6}" dt="2023-10-18T21:41:29.403" v="136" actId="1076"/>
          <ac:spMkLst>
            <pc:docMk/>
            <pc:sldMk cId="1148582192" sldId="2147480783"/>
            <ac:spMk id="4" creationId="{25762F4C-0CDD-3AE9-A76B-DB2986E31503}"/>
          </ac:spMkLst>
        </pc:spChg>
        <pc:spChg chg="mod">
          <ac:chgData name="Amy Boyd" userId="366d22d8-720b-4595-ab72-12274fa2ff31" providerId="ADAL" clId="{33E4AB7F-CF4B-42ED-8D27-7AC27E0024C6}" dt="2023-10-18T21:41:44.440" v="139" actId="1076"/>
          <ac:spMkLst>
            <pc:docMk/>
            <pc:sldMk cId="1148582192" sldId="2147480783"/>
            <ac:spMk id="7" creationId="{4CE046E3-5B89-C8D5-A77C-4C672A2D5DAE}"/>
          </ac:spMkLst>
        </pc:spChg>
      </pc:sldChg>
      <pc:sldChg chg="modSp">
        <pc:chgData name="Amy Boyd" userId="366d22d8-720b-4595-ab72-12274fa2ff31" providerId="ADAL" clId="{33E4AB7F-CF4B-42ED-8D27-7AC27E0024C6}" dt="2023-10-18T21:40:04.816" v="90" actId="20577"/>
        <pc:sldMkLst>
          <pc:docMk/>
          <pc:sldMk cId="4071153054" sldId="2147480786"/>
        </pc:sldMkLst>
        <pc:spChg chg="mod">
          <ac:chgData name="Amy Boyd" userId="366d22d8-720b-4595-ab72-12274fa2ff31" providerId="ADAL" clId="{33E4AB7F-CF4B-42ED-8D27-7AC27E0024C6}" dt="2023-10-18T21:40:04.816" v="90" actId="20577"/>
          <ac:spMkLst>
            <pc:docMk/>
            <pc:sldMk cId="4071153054" sldId="2147480786"/>
            <ac:spMk id="2" creationId="{61A2AD7C-E1B0-705A-FCF3-1D031062068A}"/>
          </ac:spMkLst>
        </pc:spChg>
        <pc:spChg chg="mod">
          <ac:chgData name="Amy Boyd" userId="366d22d8-720b-4595-ab72-12274fa2ff31" providerId="ADAL" clId="{33E4AB7F-CF4B-42ED-8D27-7AC27E0024C6}" dt="2023-10-18T21:39:56.883" v="88" actId="207"/>
          <ac:spMkLst>
            <pc:docMk/>
            <pc:sldMk cId="4071153054" sldId="2147480786"/>
            <ac:spMk id="5" creationId="{2C9AE88F-0A68-99D0-762D-1CE24A3EC6EE}"/>
          </ac:spMkLst>
        </pc:spChg>
      </pc:sldChg>
    </pc:docChg>
  </pc:docChgLst>
  <pc:docChgLst>
    <pc:chgData name="Henk Boelman" userId="f54986e4-1d4b-42c0-8eb0-f235c40ca989" providerId="ADAL" clId="{D85F1ED5-6D87-E644-A839-9AA2DBCF082F}"/>
    <pc:docChg chg="undo custSel addSld delSld modSld sldOrd delMainMaster delSection modSection">
      <pc:chgData name="Henk Boelman" userId="f54986e4-1d4b-42c0-8eb0-f235c40ca989" providerId="ADAL" clId="{D85F1ED5-6D87-E644-A839-9AA2DBCF082F}" dt="2023-11-22T10:50:31.090" v="221" actId="14100"/>
      <pc:docMkLst>
        <pc:docMk/>
      </pc:docMkLst>
      <pc:sldChg chg="ord">
        <pc:chgData name="Henk Boelman" userId="f54986e4-1d4b-42c0-8eb0-f235c40ca989" providerId="ADAL" clId="{D85F1ED5-6D87-E644-A839-9AA2DBCF082F}" dt="2023-11-22T10:27:31.872" v="146" actId="20578"/>
        <pc:sldMkLst>
          <pc:docMk/>
          <pc:sldMk cId="1644626494" sldId="342"/>
        </pc:sldMkLst>
      </pc:sldChg>
      <pc:sldChg chg="ord modNotesTx">
        <pc:chgData name="Henk Boelman" userId="f54986e4-1d4b-42c0-8eb0-f235c40ca989" providerId="ADAL" clId="{D85F1ED5-6D87-E644-A839-9AA2DBCF082F}" dt="2023-11-22T10:27:31.872" v="146" actId="20578"/>
        <pc:sldMkLst>
          <pc:docMk/>
          <pc:sldMk cId="2901593713" sldId="356"/>
        </pc:sldMkLst>
      </pc:sldChg>
      <pc:sldChg chg="delSp modSp mod delAnim">
        <pc:chgData name="Henk Boelman" userId="f54986e4-1d4b-42c0-8eb0-f235c40ca989" providerId="ADAL" clId="{D85F1ED5-6D87-E644-A839-9AA2DBCF082F}" dt="2023-11-22T10:11:02.475" v="23" actId="6549"/>
        <pc:sldMkLst>
          <pc:docMk/>
          <pc:sldMk cId="3758487309" sldId="2088"/>
        </pc:sldMkLst>
        <pc:spChg chg="mod">
          <ac:chgData name="Henk Boelman" userId="f54986e4-1d4b-42c0-8eb0-f235c40ca989" providerId="ADAL" clId="{D85F1ED5-6D87-E644-A839-9AA2DBCF082F}" dt="2023-11-22T10:11:02.475" v="23" actId="6549"/>
          <ac:spMkLst>
            <pc:docMk/>
            <pc:sldMk cId="3758487309" sldId="2088"/>
            <ac:spMk id="3" creationId="{93FDA862-BFA1-49E0-99EF-2A895AF0CCF9}"/>
          </ac:spMkLst>
        </pc:spChg>
        <pc:spChg chg="del">
          <ac:chgData name="Henk Boelman" userId="f54986e4-1d4b-42c0-8eb0-f235c40ca989" providerId="ADAL" clId="{D85F1ED5-6D87-E644-A839-9AA2DBCF082F}" dt="2023-11-22T10:10:39.215" v="0" actId="478"/>
          <ac:spMkLst>
            <pc:docMk/>
            <pc:sldMk cId="3758487309" sldId="2088"/>
            <ac:spMk id="7" creationId="{16BC7CB0-2D84-2086-9D28-84F74963D6A9}"/>
          </ac:spMkLst>
        </pc:spChg>
        <pc:spChg chg="mod">
          <ac:chgData name="Henk Boelman" userId="f54986e4-1d4b-42c0-8eb0-f235c40ca989" providerId="ADAL" clId="{D85F1ED5-6D87-E644-A839-9AA2DBCF082F}" dt="2023-11-22T10:10:51.176" v="19" actId="20577"/>
          <ac:spMkLst>
            <pc:docMk/>
            <pc:sldMk cId="3758487309" sldId="2088"/>
            <ac:spMk id="8" creationId="{7E02B879-97E2-C945-51C5-C114006C4CC3}"/>
          </ac:spMkLst>
        </pc:spChg>
        <pc:spChg chg="del">
          <ac:chgData name="Henk Boelman" userId="f54986e4-1d4b-42c0-8eb0-f235c40ca989" providerId="ADAL" clId="{D85F1ED5-6D87-E644-A839-9AA2DBCF082F}" dt="2023-11-22T10:10:39.215" v="0" actId="478"/>
          <ac:spMkLst>
            <pc:docMk/>
            <pc:sldMk cId="3758487309" sldId="2088"/>
            <ac:spMk id="9" creationId="{EC4BAEBC-A877-2C02-1597-91EF57E80B7C}"/>
          </ac:spMkLst>
        </pc:spChg>
      </pc:sldChg>
      <pc:sldChg chg="del">
        <pc:chgData name="Henk Boelman" userId="f54986e4-1d4b-42c0-8eb0-f235c40ca989" providerId="ADAL" clId="{D85F1ED5-6D87-E644-A839-9AA2DBCF082F}" dt="2023-11-22T10:20:14.483" v="89" actId="18676"/>
        <pc:sldMkLst>
          <pc:docMk/>
          <pc:sldMk cId="1210121535" sldId="2147479980"/>
        </pc:sldMkLst>
      </pc:sldChg>
      <pc:sldChg chg="modNotesTx">
        <pc:chgData name="Henk Boelman" userId="f54986e4-1d4b-42c0-8eb0-f235c40ca989" providerId="ADAL" clId="{D85F1ED5-6D87-E644-A839-9AA2DBCF082F}" dt="2023-11-22T10:15:38.806" v="55" actId="6549"/>
        <pc:sldMkLst>
          <pc:docMk/>
          <pc:sldMk cId="1825672219" sldId="2147480063"/>
        </pc:sldMkLst>
      </pc:sldChg>
      <pc:sldChg chg="modNotesTx">
        <pc:chgData name="Henk Boelman" userId="f54986e4-1d4b-42c0-8eb0-f235c40ca989" providerId="ADAL" clId="{D85F1ED5-6D87-E644-A839-9AA2DBCF082F}" dt="2023-11-22T10:16:20.721" v="57" actId="20577"/>
        <pc:sldMkLst>
          <pc:docMk/>
          <pc:sldMk cId="2190435447" sldId="2147480137"/>
        </pc:sldMkLst>
      </pc:sldChg>
      <pc:sldChg chg="ord">
        <pc:chgData name="Henk Boelman" userId="f54986e4-1d4b-42c0-8eb0-f235c40ca989" providerId="ADAL" clId="{D85F1ED5-6D87-E644-A839-9AA2DBCF082F}" dt="2023-11-22T10:27:31.872" v="146" actId="20578"/>
        <pc:sldMkLst>
          <pc:docMk/>
          <pc:sldMk cId="1646044835" sldId="2147480143"/>
        </pc:sldMkLst>
      </pc:sldChg>
      <pc:sldChg chg="add">
        <pc:chgData name="Henk Boelman" userId="f54986e4-1d4b-42c0-8eb0-f235c40ca989" providerId="ADAL" clId="{D85F1ED5-6D87-E644-A839-9AA2DBCF082F}" dt="2023-11-22T10:30:21.582" v="193"/>
        <pc:sldMkLst>
          <pc:docMk/>
          <pc:sldMk cId="3833035685" sldId="2147480151"/>
        </pc:sldMkLst>
      </pc:sldChg>
      <pc:sldChg chg="del ord">
        <pc:chgData name="Henk Boelman" userId="f54986e4-1d4b-42c0-8eb0-f235c40ca989" providerId="ADAL" clId="{D85F1ED5-6D87-E644-A839-9AA2DBCF082F}" dt="2023-11-22T10:24:42.875" v="92" actId="2696"/>
        <pc:sldMkLst>
          <pc:docMk/>
          <pc:sldMk cId="393746614" sldId="2147480182"/>
        </pc:sldMkLst>
      </pc:sldChg>
      <pc:sldChg chg="del">
        <pc:chgData name="Henk Boelman" userId="f54986e4-1d4b-42c0-8eb0-f235c40ca989" providerId="ADAL" clId="{D85F1ED5-6D87-E644-A839-9AA2DBCF082F}" dt="2023-11-22T10:20:14.483" v="89" actId="18676"/>
        <pc:sldMkLst>
          <pc:docMk/>
          <pc:sldMk cId="741504095" sldId="2147480201"/>
        </pc:sldMkLst>
      </pc:sldChg>
      <pc:sldChg chg="ord">
        <pc:chgData name="Henk Boelman" userId="f54986e4-1d4b-42c0-8eb0-f235c40ca989" providerId="ADAL" clId="{D85F1ED5-6D87-E644-A839-9AA2DBCF082F}" dt="2023-11-22T10:27:31.872" v="146" actId="20578"/>
        <pc:sldMkLst>
          <pc:docMk/>
          <pc:sldMk cId="3304485119" sldId="2147480203"/>
        </pc:sldMkLst>
      </pc:sldChg>
      <pc:sldChg chg="ord">
        <pc:chgData name="Henk Boelman" userId="f54986e4-1d4b-42c0-8eb0-f235c40ca989" providerId="ADAL" clId="{D85F1ED5-6D87-E644-A839-9AA2DBCF082F}" dt="2023-11-22T10:27:31.872" v="146" actId="20578"/>
        <pc:sldMkLst>
          <pc:docMk/>
          <pc:sldMk cId="3274793516" sldId="2147480204"/>
        </pc:sldMkLst>
      </pc:sldChg>
      <pc:sldChg chg="modNotesTx">
        <pc:chgData name="Henk Boelman" userId="f54986e4-1d4b-42c0-8eb0-f235c40ca989" providerId="ADAL" clId="{D85F1ED5-6D87-E644-A839-9AA2DBCF082F}" dt="2023-11-22T10:30:30.725" v="194" actId="6549"/>
        <pc:sldMkLst>
          <pc:docMk/>
          <pc:sldMk cId="2302875140" sldId="2147480214"/>
        </pc:sldMkLst>
      </pc:sldChg>
      <pc:sldChg chg="modNotesTx">
        <pc:chgData name="Henk Boelman" userId="f54986e4-1d4b-42c0-8eb0-f235c40ca989" providerId="ADAL" clId="{D85F1ED5-6D87-E644-A839-9AA2DBCF082F}" dt="2023-11-22T10:16:43.673" v="60" actId="6549"/>
        <pc:sldMkLst>
          <pc:docMk/>
          <pc:sldMk cId="3997817330" sldId="2147480757"/>
        </pc:sldMkLst>
      </pc:sldChg>
      <pc:sldChg chg="add del">
        <pc:chgData name="Henk Boelman" userId="f54986e4-1d4b-42c0-8eb0-f235c40ca989" providerId="ADAL" clId="{D85F1ED5-6D87-E644-A839-9AA2DBCF082F}" dt="2023-11-22T10:29:29.757" v="191"/>
        <pc:sldMkLst>
          <pc:docMk/>
          <pc:sldMk cId="4202859257" sldId="2147480772"/>
        </pc:sldMkLst>
      </pc:sldChg>
      <pc:sldChg chg="ord">
        <pc:chgData name="Henk Boelman" userId="f54986e4-1d4b-42c0-8eb0-f235c40ca989" providerId="ADAL" clId="{D85F1ED5-6D87-E644-A839-9AA2DBCF082F}" dt="2023-11-22T10:27:31.872" v="146" actId="20578"/>
        <pc:sldMkLst>
          <pc:docMk/>
          <pc:sldMk cId="3606436088" sldId="2147480773"/>
        </pc:sldMkLst>
      </pc:sldChg>
      <pc:sldChg chg="del">
        <pc:chgData name="Henk Boelman" userId="f54986e4-1d4b-42c0-8eb0-f235c40ca989" providerId="ADAL" clId="{D85F1ED5-6D87-E644-A839-9AA2DBCF082F}" dt="2023-11-22T10:20:14.483" v="89" actId="18676"/>
        <pc:sldMkLst>
          <pc:docMk/>
          <pc:sldMk cId="405538371" sldId="2147480774"/>
        </pc:sldMkLst>
      </pc:sldChg>
      <pc:sldChg chg="addSp delSp modSp del mod ord setBg">
        <pc:chgData name="Henk Boelman" userId="f54986e4-1d4b-42c0-8eb0-f235c40ca989" providerId="ADAL" clId="{D85F1ED5-6D87-E644-A839-9AA2DBCF082F}" dt="2023-11-22T10:24:42.875" v="92" actId="2696"/>
        <pc:sldMkLst>
          <pc:docMk/>
          <pc:sldMk cId="3438388812" sldId="2147480775"/>
        </pc:sldMkLst>
        <pc:spChg chg="add del mod">
          <ac:chgData name="Henk Boelman" userId="f54986e4-1d4b-42c0-8eb0-f235c40ca989" providerId="ADAL" clId="{D85F1ED5-6D87-E644-A839-9AA2DBCF082F}" dt="2023-11-22T10:17:26.856" v="65"/>
          <ac:spMkLst>
            <pc:docMk/>
            <pc:sldMk cId="3438388812" sldId="2147480775"/>
            <ac:spMk id="3" creationId="{E30DD628-45DE-7371-4A7C-23F935D1F23B}"/>
          </ac:spMkLst>
        </pc:spChg>
        <pc:spChg chg="add mod">
          <ac:chgData name="Henk Boelman" userId="f54986e4-1d4b-42c0-8eb0-f235c40ca989" providerId="ADAL" clId="{D85F1ED5-6D87-E644-A839-9AA2DBCF082F}" dt="2023-11-22T10:18:10.333" v="70"/>
          <ac:spMkLst>
            <pc:docMk/>
            <pc:sldMk cId="3438388812" sldId="2147480775"/>
            <ac:spMk id="4" creationId="{4D201FE3-3195-CC3F-3B31-2E8333BF2510}"/>
          </ac:spMkLst>
        </pc:spChg>
        <pc:spChg chg="add mod">
          <ac:chgData name="Henk Boelman" userId="f54986e4-1d4b-42c0-8eb0-f235c40ca989" providerId="ADAL" clId="{D85F1ED5-6D87-E644-A839-9AA2DBCF082F}" dt="2023-11-22T10:18:49.749" v="82" actId="167"/>
          <ac:spMkLst>
            <pc:docMk/>
            <pc:sldMk cId="3438388812" sldId="2147480775"/>
            <ac:spMk id="6" creationId="{D9374433-7148-E906-7650-6651B7488E9C}"/>
          </ac:spMkLst>
        </pc:spChg>
        <pc:spChg chg="add mod">
          <ac:chgData name="Henk Boelman" userId="f54986e4-1d4b-42c0-8eb0-f235c40ca989" providerId="ADAL" clId="{D85F1ED5-6D87-E644-A839-9AA2DBCF082F}" dt="2023-11-22T10:18:54.423" v="83" actId="1076"/>
          <ac:spMkLst>
            <pc:docMk/>
            <pc:sldMk cId="3438388812" sldId="2147480775"/>
            <ac:spMk id="7" creationId="{49C5CB44-0944-3DB7-225B-4C476332D5EB}"/>
          </ac:spMkLst>
        </pc:spChg>
      </pc:sldChg>
      <pc:sldChg chg="del">
        <pc:chgData name="Henk Boelman" userId="f54986e4-1d4b-42c0-8eb0-f235c40ca989" providerId="ADAL" clId="{D85F1ED5-6D87-E644-A839-9AA2DBCF082F}" dt="2023-11-22T10:20:14.483" v="89" actId="18676"/>
        <pc:sldMkLst>
          <pc:docMk/>
          <pc:sldMk cId="3203196019" sldId="2147480776"/>
        </pc:sldMkLst>
      </pc:sldChg>
      <pc:sldChg chg="del">
        <pc:chgData name="Henk Boelman" userId="f54986e4-1d4b-42c0-8eb0-f235c40ca989" providerId="ADAL" clId="{D85F1ED5-6D87-E644-A839-9AA2DBCF082F}" dt="2023-11-22T10:20:14.483" v="89" actId="18676"/>
        <pc:sldMkLst>
          <pc:docMk/>
          <pc:sldMk cId="1414949903" sldId="2147480778"/>
        </pc:sldMkLst>
      </pc:sldChg>
      <pc:sldChg chg="modSp mod ord">
        <pc:chgData name="Henk Boelman" userId="f54986e4-1d4b-42c0-8eb0-f235c40ca989" providerId="ADAL" clId="{D85F1ED5-6D87-E644-A839-9AA2DBCF082F}" dt="2023-11-22T10:27:31.872" v="146" actId="20578"/>
        <pc:sldMkLst>
          <pc:docMk/>
          <pc:sldMk cId="3813590852" sldId="2147480780"/>
        </pc:sldMkLst>
        <pc:spChg chg="mod">
          <ac:chgData name="Henk Boelman" userId="f54986e4-1d4b-42c0-8eb0-f235c40ca989" providerId="ADAL" clId="{D85F1ED5-6D87-E644-A839-9AA2DBCF082F}" dt="2023-11-22T10:18:29.960" v="75" actId="1076"/>
          <ac:spMkLst>
            <pc:docMk/>
            <pc:sldMk cId="3813590852" sldId="2147480780"/>
            <ac:spMk id="3" creationId="{290A038E-2C37-CC5C-C8B3-FD57720D6993}"/>
          </ac:spMkLst>
        </pc:spChg>
        <pc:spChg chg="mod">
          <ac:chgData name="Henk Boelman" userId="f54986e4-1d4b-42c0-8eb0-f235c40ca989" providerId="ADAL" clId="{D85F1ED5-6D87-E644-A839-9AA2DBCF082F}" dt="2023-11-22T10:18:36.474" v="78" actId="1076"/>
          <ac:spMkLst>
            <pc:docMk/>
            <pc:sldMk cId="3813590852" sldId="2147480780"/>
            <ac:spMk id="4" creationId="{139153E8-D5B6-5BAA-9C20-AE4223031ABB}"/>
          </ac:spMkLst>
        </pc:spChg>
        <pc:spChg chg="mod">
          <ac:chgData name="Henk Boelman" userId="f54986e4-1d4b-42c0-8eb0-f235c40ca989" providerId="ADAL" clId="{D85F1ED5-6D87-E644-A839-9AA2DBCF082F}" dt="2023-11-22T10:18:35.413" v="77" actId="1076"/>
          <ac:spMkLst>
            <pc:docMk/>
            <pc:sldMk cId="3813590852" sldId="2147480780"/>
            <ac:spMk id="5" creationId="{2C9AE88F-0A68-99D0-762D-1CE24A3EC6EE}"/>
          </ac:spMkLst>
        </pc:spChg>
      </pc:sldChg>
      <pc:sldChg chg="modSp del mod ord">
        <pc:chgData name="Henk Boelman" userId="f54986e4-1d4b-42c0-8eb0-f235c40ca989" providerId="ADAL" clId="{D85F1ED5-6D87-E644-A839-9AA2DBCF082F}" dt="2023-11-22T10:29:32.207" v="192" actId="2696"/>
        <pc:sldMkLst>
          <pc:docMk/>
          <pc:sldMk cId="818745800" sldId="2147480781"/>
        </pc:sldMkLst>
        <pc:spChg chg="mod">
          <ac:chgData name="Henk Boelman" userId="f54986e4-1d4b-42c0-8eb0-f235c40ca989" providerId="ADAL" clId="{D85F1ED5-6D87-E644-A839-9AA2DBCF082F}" dt="2023-11-22T10:28:25.449" v="188" actId="1076"/>
          <ac:spMkLst>
            <pc:docMk/>
            <pc:sldMk cId="818745800" sldId="2147480781"/>
            <ac:spMk id="5" creationId="{2C9AE88F-0A68-99D0-762D-1CE24A3EC6EE}"/>
          </ac:spMkLst>
        </pc:spChg>
      </pc:sldChg>
      <pc:sldChg chg="addSp delSp modSp mod delAnim">
        <pc:chgData name="Henk Boelman" userId="f54986e4-1d4b-42c0-8eb0-f235c40ca989" providerId="ADAL" clId="{D85F1ED5-6D87-E644-A839-9AA2DBCF082F}" dt="2023-11-22T10:50:31.090" v="221" actId="14100"/>
        <pc:sldMkLst>
          <pc:docMk/>
          <pc:sldMk cId="1148582192" sldId="2147480783"/>
        </pc:sldMkLst>
        <pc:spChg chg="del">
          <ac:chgData name="Henk Boelman" userId="f54986e4-1d4b-42c0-8eb0-f235c40ca989" providerId="ADAL" clId="{D85F1ED5-6D87-E644-A839-9AA2DBCF082F}" dt="2023-11-22T10:14:42.888" v="45" actId="478"/>
          <ac:spMkLst>
            <pc:docMk/>
            <pc:sldMk cId="1148582192" sldId="2147480783"/>
            <ac:spMk id="2" creationId="{FDFCA94A-8072-D9C4-BA54-3FFE1DC692DC}"/>
          </ac:spMkLst>
        </pc:spChg>
        <pc:spChg chg="mod">
          <ac:chgData name="Henk Boelman" userId="f54986e4-1d4b-42c0-8eb0-f235c40ca989" providerId="ADAL" clId="{D85F1ED5-6D87-E644-A839-9AA2DBCF082F}" dt="2023-11-22T10:15:07.496" v="52" actId="1076"/>
          <ac:spMkLst>
            <pc:docMk/>
            <pc:sldMk cId="1148582192" sldId="2147480783"/>
            <ac:spMk id="4" creationId="{25762F4C-0CDD-3AE9-A76B-DB2986E31503}"/>
          </ac:spMkLst>
        </pc:spChg>
        <pc:spChg chg="mod">
          <ac:chgData name="Henk Boelman" userId="f54986e4-1d4b-42c0-8eb0-f235c40ca989" providerId="ADAL" clId="{D85F1ED5-6D87-E644-A839-9AA2DBCF082F}" dt="2023-11-22T10:33:34.636" v="211" actId="20577"/>
          <ac:spMkLst>
            <pc:docMk/>
            <pc:sldMk cId="1148582192" sldId="2147480783"/>
            <ac:spMk id="7" creationId="{4CE046E3-5B89-C8D5-A77C-4C672A2D5DAE}"/>
          </ac:spMkLst>
        </pc:spChg>
        <pc:spChg chg="mod">
          <ac:chgData name="Henk Boelman" userId="f54986e4-1d4b-42c0-8eb0-f235c40ca989" providerId="ADAL" clId="{D85F1ED5-6D87-E644-A839-9AA2DBCF082F}" dt="2023-11-22T10:17:44.282" v="69" actId="1076"/>
          <ac:spMkLst>
            <pc:docMk/>
            <pc:sldMk cId="1148582192" sldId="2147480783"/>
            <ac:spMk id="9" creationId="{E56783DC-71DE-7A66-F868-E76DFA80A688}"/>
          </ac:spMkLst>
        </pc:spChg>
        <pc:picChg chg="add del mod">
          <ac:chgData name="Henk Boelman" userId="f54986e4-1d4b-42c0-8eb0-f235c40ca989" providerId="ADAL" clId="{D85F1ED5-6D87-E644-A839-9AA2DBCF082F}" dt="2023-11-22T10:48:36.819" v="216" actId="478"/>
          <ac:picMkLst>
            <pc:docMk/>
            <pc:sldMk cId="1148582192" sldId="2147480783"/>
            <ac:picMk id="5" creationId="{C59145A3-1740-0630-3995-53960D1FA526}"/>
          </ac:picMkLst>
        </pc:picChg>
        <pc:picChg chg="add mod">
          <ac:chgData name="Henk Boelman" userId="f54986e4-1d4b-42c0-8eb0-f235c40ca989" providerId="ADAL" clId="{D85F1ED5-6D87-E644-A839-9AA2DBCF082F}" dt="2023-11-22T10:50:31.090" v="221" actId="14100"/>
          <ac:picMkLst>
            <pc:docMk/>
            <pc:sldMk cId="1148582192" sldId="2147480783"/>
            <ac:picMk id="10" creationId="{FC872D5F-06C1-ACEE-5AB9-4901EA0D8A58}"/>
          </ac:picMkLst>
        </pc:picChg>
      </pc:sldChg>
      <pc:sldChg chg="delSp del mod delAnim">
        <pc:chgData name="Henk Boelman" userId="f54986e4-1d4b-42c0-8eb0-f235c40ca989" providerId="ADAL" clId="{D85F1ED5-6D87-E644-A839-9AA2DBCF082F}" dt="2023-11-22T10:26:49.126" v="145" actId="2696"/>
        <pc:sldMkLst>
          <pc:docMk/>
          <pc:sldMk cId="4071153054" sldId="2147480786"/>
        </pc:sldMkLst>
        <pc:spChg chg="del">
          <ac:chgData name="Henk Boelman" userId="f54986e4-1d4b-42c0-8eb0-f235c40ca989" providerId="ADAL" clId="{D85F1ED5-6D87-E644-A839-9AA2DBCF082F}" dt="2023-11-22T10:25:53.632" v="97" actId="478"/>
          <ac:spMkLst>
            <pc:docMk/>
            <pc:sldMk cId="4071153054" sldId="2147480786"/>
            <ac:spMk id="2" creationId="{61A2AD7C-E1B0-705A-FCF3-1D031062068A}"/>
          </ac:spMkLst>
        </pc:spChg>
      </pc:sldChg>
      <pc:sldChg chg="delSp modSp add mod">
        <pc:chgData name="Henk Boelman" userId="f54986e4-1d4b-42c0-8eb0-f235c40ca989" providerId="ADAL" clId="{D85F1ED5-6D87-E644-A839-9AA2DBCF082F}" dt="2023-11-22T10:26:43.647" v="144" actId="1076"/>
        <pc:sldMkLst>
          <pc:docMk/>
          <pc:sldMk cId="1998049708" sldId="2147480787"/>
        </pc:sldMkLst>
        <pc:spChg chg="mod">
          <ac:chgData name="Henk Boelman" userId="f54986e4-1d4b-42c0-8eb0-f235c40ca989" providerId="ADAL" clId="{D85F1ED5-6D87-E644-A839-9AA2DBCF082F}" dt="2023-11-22T10:26:43.647" v="144" actId="1076"/>
          <ac:spMkLst>
            <pc:docMk/>
            <pc:sldMk cId="1998049708" sldId="2147480787"/>
            <ac:spMk id="5" creationId="{2C9AE88F-0A68-99D0-762D-1CE24A3EC6EE}"/>
          </ac:spMkLst>
        </pc:spChg>
        <pc:spChg chg="del mod">
          <ac:chgData name="Henk Boelman" userId="f54986e4-1d4b-42c0-8eb0-f235c40ca989" providerId="ADAL" clId="{D85F1ED5-6D87-E644-A839-9AA2DBCF082F}" dt="2023-11-22T10:26:38.292" v="143" actId="21"/>
          <ac:spMkLst>
            <pc:docMk/>
            <pc:sldMk cId="1998049708" sldId="2147480787"/>
            <ac:spMk id="10" creationId="{E6E5E208-A175-1699-900F-E560614BC48D}"/>
          </ac:spMkLst>
        </pc:spChg>
      </pc:sldChg>
      <pc:sldChg chg="add del setBg">
        <pc:chgData name="Henk Boelman" userId="f54986e4-1d4b-42c0-8eb0-f235c40ca989" providerId="ADAL" clId="{D85F1ED5-6D87-E644-A839-9AA2DBCF082F}" dt="2023-11-22T10:26:10.510" v="99"/>
        <pc:sldMkLst>
          <pc:docMk/>
          <pc:sldMk cId="3521559711" sldId="2147480787"/>
        </pc:sldMkLst>
      </pc:sldChg>
      <pc:sldChg chg="add del setBg">
        <pc:chgData name="Henk Boelman" userId="f54986e4-1d4b-42c0-8eb0-f235c40ca989" providerId="ADAL" clId="{D85F1ED5-6D87-E644-A839-9AA2DBCF082F}" dt="2023-11-22T10:26:14.958" v="101"/>
        <pc:sldMkLst>
          <pc:docMk/>
          <pc:sldMk cId="4206275166" sldId="2147480787"/>
        </pc:sldMkLst>
      </pc:sldChg>
      <pc:sldChg chg="delSp add">
        <pc:chgData name="Henk Boelman" userId="f54986e4-1d4b-42c0-8eb0-f235c40ca989" providerId="ADAL" clId="{D85F1ED5-6D87-E644-A839-9AA2DBCF082F}" dt="2023-11-22T10:32:28.940" v="198" actId="478"/>
        <pc:sldMkLst>
          <pc:docMk/>
          <pc:sldMk cId="819651055" sldId="2147480788"/>
        </pc:sldMkLst>
        <pc:picChg chg="del">
          <ac:chgData name="Henk Boelman" userId="f54986e4-1d4b-42c0-8eb0-f235c40ca989" providerId="ADAL" clId="{D85F1ED5-6D87-E644-A839-9AA2DBCF082F}" dt="2023-11-22T10:32:28.940" v="198" actId="478"/>
          <ac:picMkLst>
            <pc:docMk/>
            <pc:sldMk cId="819651055" sldId="2147480788"/>
            <ac:picMk id="21506" creationId="{6964BA34-0B6E-6A5B-5841-72E8908F4BF7}"/>
          </ac:picMkLst>
        </pc:picChg>
      </pc:sldChg>
      <pc:sldChg chg="add del setBg">
        <pc:chgData name="Henk Boelman" userId="f54986e4-1d4b-42c0-8eb0-f235c40ca989" providerId="ADAL" clId="{D85F1ED5-6D87-E644-A839-9AA2DBCF082F}" dt="2023-11-22T10:29:29.724" v="190"/>
        <pc:sldMkLst>
          <pc:docMk/>
          <pc:sldMk cId="1521146922" sldId="2147480788"/>
        </pc:sldMkLst>
      </pc:sldChg>
      <pc:sldMasterChg chg="delSldLayout">
        <pc:chgData name="Henk Boelman" userId="f54986e4-1d4b-42c0-8eb0-f235c40ca989" providerId="ADAL" clId="{D85F1ED5-6D87-E644-A839-9AA2DBCF082F}" dt="2023-11-22T10:20:14.483" v="89" actId="18676"/>
        <pc:sldMasterMkLst>
          <pc:docMk/>
          <pc:sldMasterMk cId="2506597040" sldId="2147483690"/>
        </pc:sldMasterMkLst>
        <pc:sldLayoutChg chg="del">
          <pc:chgData name="Henk Boelman" userId="f54986e4-1d4b-42c0-8eb0-f235c40ca989" providerId="ADAL" clId="{D85F1ED5-6D87-E644-A839-9AA2DBCF082F}" dt="2023-11-22T10:20:14.483" v="89" actId="18676"/>
          <pc:sldLayoutMkLst>
            <pc:docMk/>
            <pc:sldMasterMk cId="2506597040" sldId="2147483690"/>
            <pc:sldLayoutMk cId="3638600561" sldId="2147483739"/>
          </pc:sldLayoutMkLst>
        </pc:sldLayoutChg>
      </pc:sldMasterChg>
      <pc:sldMasterChg chg="del delSldLayout">
        <pc:chgData name="Henk Boelman" userId="f54986e4-1d4b-42c0-8eb0-f235c40ca989" providerId="ADAL" clId="{D85F1ED5-6D87-E644-A839-9AA2DBCF082F}" dt="2023-11-22T10:20:14.483" v="89" actId="18676"/>
        <pc:sldMasterMkLst>
          <pc:docMk/>
          <pc:sldMasterMk cId="2384953403" sldId="2147483764"/>
        </pc:sldMasterMkLst>
        <pc:sldLayoutChg chg="del">
          <pc:chgData name="Henk Boelman" userId="f54986e4-1d4b-42c0-8eb0-f235c40ca989" providerId="ADAL" clId="{D85F1ED5-6D87-E644-A839-9AA2DBCF082F}" dt="2023-11-22T10:20:14.483" v="89" actId="18676"/>
          <pc:sldLayoutMkLst>
            <pc:docMk/>
            <pc:sldMasterMk cId="2384953403" sldId="2147483764"/>
            <pc:sldLayoutMk cId="3580566379" sldId="21474837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39864520" sldId="21474837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7141960" sldId="21474837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45352038" sldId="21474837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37996768" sldId="21474837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2284335" sldId="21474837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49137911" sldId="21474837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57649258" sldId="21474837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7628448" sldId="21474837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21735100" sldId="21474837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60500796" sldId="21474837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15780538" sldId="21474837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21032015" sldId="21474837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93281239" sldId="21474837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91733185" sldId="21474837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994233" sldId="21474837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3823467" sldId="21474837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1095562" sldId="214748378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73067320" sldId="214748378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3589650" sldId="214748378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484433" sldId="214748378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8621169" sldId="214748378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36973527" sldId="214748378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7981250" sldId="214748378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35049909" sldId="214748378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1426119" sldId="214748379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256957" sldId="214748379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80458400" sldId="214748379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84716161" sldId="214748379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4283732" sldId="214748379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51860436" sldId="214748379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976897" sldId="214748379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44391643" sldId="214748379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86076804" sldId="214748379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8979121" sldId="214748379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048733" sldId="214748380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4173128" sldId="214748380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48341078" sldId="214748380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70879511" sldId="214748380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3460152" sldId="214748380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4070013" sldId="214748380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384010" sldId="214748380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5779526" sldId="214748380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15756380" sldId="214748380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68900956" sldId="214748380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31103124" sldId="214748381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28506458" sldId="214748381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66116497" sldId="214748381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69501375" sldId="214748381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95593492" sldId="214748381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36304378" sldId="214748381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1060594" sldId="214748381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51456075" sldId="214748381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30465234" sldId="214748381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9278040" sldId="214748381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38362652" sldId="214748382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08913439" sldId="214748382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24271738" sldId="214748382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69076724" sldId="214748382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21394913" sldId="214748382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55296406" sldId="214748382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79262360" sldId="214748382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946380" sldId="214748382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97588023" sldId="214748382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01068473" sldId="214748382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60110109" sldId="214748383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1736474" sldId="214748383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489031717" sldId="214748383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9614423" sldId="214748383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79423752" sldId="214748383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36203371" sldId="214748383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75725919" sldId="214748383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84669044" sldId="214748383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40519769" sldId="214748383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29808698" sldId="214748383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02054476" sldId="214748384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29255559" sldId="214748384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47964790" sldId="214748384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71799814" sldId="214748384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355740" sldId="214748384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64669402" sldId="214748384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457251" sldId="214748384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78791867" sldId="214748384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70439551" sldId="214748384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62686286" sldId="214748384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34241206" sldId="214748385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07699271" sldId="214748385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90820117" sldId="214748385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7261777" sldId="214748385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04757195" sldId="214748385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725983" sldId="214748385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48874340" sldId="214748385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77698246" sldId="214748385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15961124" sldId="214748385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1749248" sldId="214748385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24446897" sldId="214748386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09341888" sldId="214748386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70855956" sldId="214748386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532526" sldId="214748386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54002703" sldId="214748386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4666785" sldId="21474838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7739574" sldId="21474838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82962719" sldId="21474838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15635323" sldId="21474838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3499101" sldId="21474838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47388216" sldId="21474838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3905268" sldId="21474838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38321377" sldId="21474838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27233201" sldId="21474838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98986072" sldId="21474838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8716400" sldId="21474838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01657025" sldId="21474838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90910554" sldId="21474838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4077110" sldId="21474838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21294177" sldId="21474838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7889125" sldId="21474838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66227196" sldId="21474838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6082045" sldId="21474838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02/19/2024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‹Nº›</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0" i="0" dirty="0">
                <a:solidFill>
                  <a:srgbClr val="292929"/>
                </a:solidFill>
                <a:effectLst/>
                <a:latin typeface="source-serif-pro"/>
              </a:rPr>
              <a:t>GPT-3 has approximately 175 billion (</a:t>
            </a:r>
            <a:r>
              <a:rPr lang="en-US" sz="1600" b="0" i="0" dirty="0" err="1">
                <a:solidFill>
                  <a:srgbClr val="292929"/>
                </a:solidFill>
                <a:effectLst/>
                <a:latin typeface="source-serif-pro"/>
              </a:rPr>
              <a:t>miljard</a:t>
            </a:r>
            <a:r>
              <a:rPr lang="en-US" sz="1600" b="0" i="0" dirty="0">
                <a:solidFill>
                  <a:srgbClr val="292929"/>
                </a:solidFill>
                <a:effectLst/>
                <a:latin typeface="source-serif-pro"/>
              </a:rPr>
              <a:t>) parameters. </a:t>
            </a:r>
          </a:p>
          <a:p>
            <a:pPr algn="l">
              <a:buFont typeface="+mj-lt"/>
              <a:buNone/>
            </a:pPr>
            <a:endParaRPr lang="en-US" sz="1600" b="0" i="0" dirty="0">
              <a:solidFill>
                <a:srgbClr val="FBFBFB"/>
              </a:solidFill>
              <a:effectLst/>
              <a:latin typeface="Maven Pro"/>
              <a:ea typeface="Calibri" panose="020F0502020204030204" pitchFamily="34" charset="0"/>
              <a:cs typeface="Times New Roman" panose="02020603050405020304" pitchFamily="18" charset="0"/>
            </a:endParaRPr>
          </a:p>
          <a:p>
            <a:pPr algn="l">
              <a:buFont typeface="+mj-lt"/>
              <a:buNone/>
            </a:pPr>
            <a:r>
              <a:rPr lang="en-US" sz="1200" b="0" i="0" dirty="0">
                <a:solidFill>
                  <a:srgbClr val="292929"/>
                </a:solidFill>
                <a:effectLst/>
                <a:latin typeface="source-serif-pro"/>
              </a:rPr>
              <a:t>In contrast, the human brain 60 trillion (</a:t>
            </a:r>
            <a:r>
              <a:rPr lang="en-US" sz="1200" b="0" i="0" dirty="0" err="1">
                <a:solidFill>
                  <a:srgbClr val="292929"/>
                </a:solidFill>
                <a:effectLst/>
                <a:latin typeface="source-serif-pro"/>
              </a:rPr>
              <a:t>biljoen</a:t>
            </a:r>
            <a:r>
              <a:rPr lang="en-US" sz="1200" b="0" i="0" dirty="0">
                <a:solidFill>
                  <a:srgbClr val="292929"/>
                </a:solidFill>
                <a:effectLst/>
                <a:latin typeface="source-serif-pro"/>
              </a:rPr>
              <a:t>) parameters or about 300x more parameters than GPT-3</a:t>
            </a:r>
          </a:p>
          <a:p>
            <a:pPr>
              <a:lnSpc>
                <a:spcPct val="107000"/>
              </a:lnSpc>
              <a:spcAft>
                <a:spcPts val="800"/>
              </a:spcAft>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16161D"/>
                </a:solidFill>
                <a:effectLst/>
                <a:latin typeface="HKGothicNo2"/>
              </a:rPr>
              <a:t>Along with its high dimensions, the cost of training GPT-3 was over 4.6 million dollars using Tesla V100 GPU Azure cloud instances and took 9 days to train. </a:t>
            </a:r>
            <a:r>
              <a:rPr lang="en-US" sz="1200" b="0" i="0" dirty="0">
                <a:solidFill>
                  <a:srgbClr val="150727"/>
                </a:solidFill>
                <a:effectLst/>
                <a:latin typeface="Camphor"/>
              </a:rPr>
              <a:t>Similarly, if this model was trained on a single RTX 8000, assuming 15 TFLOPS, it would take 665 years to </a:t>
            </a:r>
            <a:r>
              <a:rPr lang="en-CA" sz="1200" b="0" i="0" dirty="0">
                <a:solidFill>
                  <a:srgbClr val="150727"/>
                </a:solidFill>
                <a:effectLst/>
                <a:latin typeface="Camphor"/>
              </a:rPr>
              <a:t>train and run. </a:t>
            </a:r>
            <a:endParaRPr lang="en-CA" sz="1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1200" b="1" i="0" dirty="0">
                <a:solidFill>
                  <a:srgbClr val="150727"/>
                </a:solidFill>
                <a:effectLst/>
                <a:latin typeface="Camphor"/>
              </a:rPr>
              <a:t>without fine-tuning</a:t>
            </a:r>
            <a:r>
              <a:rPr lang="en-US" sz="1200" b="0" i="0" dirty="0">
                <a:solidFill>
                  <a:srgbClr val="150727"/>
                </a:solidFill>
                <a:effectLst/>
                <a:latin typeface="Camphor"/>
              </a:rPr>
              <a:t>. In other words, it can solve </a:t>
            </a:r>
            <a:r>
              <a:rPr lang="en-US" sz="1200" b="0" i="0" dirty="0" err="1">
                <a:solidFill>
                  <a:srgbClr val="150727"/>
                </a:solidFill>
                <a:effectLst/>
                <a:latin typeface="Camphor"/>
              </a:rPr>
              <a:t>practicily</a:t>
            </a:r>
            <a:r>
              <a:rPr lang="en-US" sz="1200" b="0" i="0" dirty="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In addition, GPT-3 demonstrates that a language model trained on enough data can solve NLP tasks that it has never encountered. This </a:t>
            </a:r>
            <a:r>
              <a:rPr lang="en-US" sz="1200" b="0" i="0" dirty="0">
                <a:solidFill>
                  <a:srgbClr val="FBFBFB"/>
                </a:solidFill>
                <a:effectLst/>
                <a:latin typeface="Maven Pro"/>
              </a:rPr>
              <a:t>raises the question of which </a:t>
            </a:r>
            <a:r>
              <a:rPr lang="en-US" sz="1200" b="1" i="0" dirty="0">
                <a:solidFill>
                  <a:srgbClr val="FBFBFB"/>
                </a:solidFill>
                <a:effectLst/>
                <a:latin typeface="Maven Pro"/>
              </a:rPr>
              <a:t>undiscovered abilities remain in large language models</a:t>
            </a:r>
            <a:r>
              <a:rPr lang="en-US" sz="1200" b="0" i="0" dirty="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1200" b="0" i="0" dirty="0">
                <a:effectLst/>
                <a:latin typeface="Maven Pro"/>
                <a:hlinkClick r:id="rId3"/>
              </a:rPr>
              <a:t>chain-of-thought prompting</a:t>
            </a:r>
            <a:r>
              <a:rPr lang="en-US" sz="1200" b="0" i="0" dirty="0">
                <a:solidFill>
                  <a:srgbClr val="FBFBFB"/>
                </a:solidFill>
                <a:effectLst/>
                <a:latin typeface="Maven Pro"/>
              </a:rPr>
              <a:t> , which was just recently discovered, works only when a certain number of parameters is reached.</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a:t>
            </a:r>
          </a:p>
          <a:p>
            <a:endParaRPr lang="en-US"/>
          </a:p>
          <a:p>
            <a:r>
              <a:rPr lang="en-US"/>
              <a:t>N tokens in</a:t>
            </a:r>
          </a:p>
          <a:p>
            <a:r>
              <a:rPr lang="en-US"/>
              <a:t>1 token out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creativity or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5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793B-B01C-6457-D13C-1F55B3469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3D14-6D23-F946-F1D4-9BEBFC9F2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79767-5A48-F020-10BD-D611B62855A1}"/>
              </a:ext>
            </a:extLst>
          </p:cNvPr>
          <p:cNvSpPr>
            <a:spLocks noGrp="1"/>
          </p:cNvSpPr>
          <p:nvPr>
            <p:ph type="body" idx="1"/>
          </p:nvPr>
        </p:nvSpPr>
        <p:spPr/>
        <p:txBody>
          <a:bodyPr/>
          <a:lstStyle/>
          <a:p>
            <a:r>
              <a:rPr lang="en-US" dirty="0"/>
              <a:t>Hi everyone</a:t>
            </a:r>
          </a:p>
          <a:p>
            <a:r>
              <a:rPr lang="en-US" dirty="0"/>
              <a:t>Welcome at part 2</a:t>
            </a:r>
            <a:br>
              <a:rPr lang="en-US" dirty="0">
                <a:cs typeface="+mn-lt"/>
              </a:rPr>
            </a:br>
            <a:r>
              <a:rPr lang="en-US" dirty="0"/>
              <a:t>In the first part we talked about the different models and how to interact with them.</a:t>
            </a:r>
          </a:p>
          <a:p>
            <a:r>
              <a:rPr lang="en-US"/>
              <a:t>In the next section we are going to dive a bit deeper and talk about some techniques to guide the models to create better answers.</a:t>
            </a:r>
          </a:p>
          <a:p>
            <a:endParaRPr lang="en-US" dirty="0"/>
          </a:p>
        </p:txBody>
      </p:sp>
      <p:sp>
        <p:nvSpPr>
          <p:cNvPr id="4" name="Header Placeholder 3">
            <a:extLst>
              <a:ext uri="{FF2B5EF4-FFF2-40B4-BE49-F238E27FC236}">
                <a16:creationId xmlns:a16="http://schemas.microsoft.com/office/drawing/2014/main" id="{4F7D8969-980E-6801-356B-252C4493DBF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8FE04AD-B87F-BA81-6A9D-BCD25A6C27F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D28FF-ABE0-8467-4171-08F2B492DCCB}"/>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6CAF535-EF36-2A4F-CA3E-31BC713280B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07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CPT 4 we have a system prompt</a:t>
            </a:r>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r>
              <a:rPr lang="en-US" dirty="0"/>
              <a:t>If you ask a model a fact like: Is Queen Elizabeth II still alive?</a:t>
            </a:r>
            <a:br>
              <a:rPr lang="en-US" dirty="0">
                <a:cs typeface="+mn-lt"/>
              </a:rPr>
            </a:br>
            <a:r>
              <a:rPr lang="en-US" dirty="0"/>
              <a:t>It might answer: YES!</a:t>
            </a:r>
            <a:br>
              <a:rPr lang="en-US" dirty="0">
                <a:cs typeface="+mn-lt"/>
              </a:rPr>
            </a:br>
            <a:r>
              <a:rPr lang="en-US" dirty="0"/>
              <a:t>This is because of the knowledge cut off for the training data used</a:t>
            </a:r>
            <a:br>
              <a:rPr lang="en-US" dirty="0"/>
            </a:br>
            <a:r>
              <a:rPr lang="en-US"/>
              <a:t>Most models have knowledge up to September 2021</a:t>
            </a:r>
          </a:p>
          <a:p>
            <a:endParaRPr lang="en-US" dirty="0"/>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endParaRPr lang="en-US" dirty="0"/>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00" dirty="0">
                <a:latin typeface="Calibri"/>
                <a:ea typeface="Calibri" panose="020F0502020204030204" pitchFamily="34" charset="0"/>
                <a:cs typeface="Calibri"/>
              </a:rPr>
              <a:t>We can add new knowledge in</a:t>
            </a:r>
            <a:r>
              <a:rPr lang="en-US" sz="1200" kern="100" dirty="0">
                <a:effectLst/>
                <a:latin typeface="Calibri"/>
                <a:ea typeface="Calibri" panose="020F0502020204030204" pitchFamily="34" charset="0"/>
                <a:cs typeface="Calibri"/>
              </a:rPr>
              <a:t> our system prompt</a:t>
            </a:r>
          </a:p>
          <a:p>
            <a:r>
              <a:rPr lang="en-US" sz="1200" kern="100" dirty="0">
                <a:effectLst/>
                <a:latin typeface="Calibri"/>
                <a:ea typeface="Calibri" panose="020F0502020204030204" pitchFamily="34" charset="0"/>
                <a:cs typeface="Calibri"/>
              </a:rPr>
              <a:t>- Specifying the task</a:t>
            </a:r>
            <a:br>
              <a:rPr lang="en-US" sz="1200" kern="100" dirty="0">
                <a:effectLst/>
                <a:latin typeface="Calibri" panose="020F0502020204030204" pitchFamily="34" charset="0"/>
                <a:ea typeface="Calibri" panose="020F0502020204030204" pitchFamily="34" charset="0"/>
                <a:cs typeface="Calibri"/>
              </a:rPr>
            </a:br>
            <a:r>
              <a:rPr lang="en-US" sz="1200" kern="100" dirty="0">
                <a:effectLst/>
                <a:latin typeface="Calibri"/>
                <a:ea typeface="Calibri" panose="020F0502020204030204" pitchFamily="34" charset="0"/>
                <a:cs typeface="Calibri"/>
              </a:rPr>
              <a:t>- Adding the documents</a:t>
            </a:r>
            <a:r>
              <a:rPr lang="en-US" kern="100" dirty="0">
                <a:latin typeface="Calibri"/>
                <a:ea typeface="Calibri" panose="020F0502020204030204" pitchFamily="34" charset="0"/>
                <a:cs typeface="Calibri"/>
              </a:rPr>
              <a:t> / new knowledge</a:t>
            </a:r>
            <a:endParaRPr lang="en-US" sz="1200" kern="100" dirty="0">
              <a:effectLst/>
              <a:latin typeface="Calibri" panose="020F0502020204030204" pitchFamily="34" charset="0"/>
              <a:ea typeface="Calibri" panose="020F0502020204030204" pitchFamily="34" charset="0"/>
              <a:cs typeface="Calibri"/>
            </a:endParaRPr>
          </a:p>
          <a:p>
            <a:pPr marL="0" marR="0" lvl="0" indent="0" algn="l">
              <a:spcBef>
                <a:spcPts val="0"/>
              </a:spcBef>
              <a:spcAft>
                <a:spcPts val="0"/>
              </a:spcAft>
              <a:buFont typeface="Calibri" panose="020F0502020204030204" pitchFamily="34" charset="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Ask the question and now we get results about our data</a:t>
            </a:r>
          </a:p>
          <a:p>
            <a:pPr marL="0" marR="0" lvl="0" indent="0" algn="l">
              <a:spcBef>
                <a:spcPts val="0"/>
              </a:spcBef>
              <a:spcAft>
                <a:spcPts val="0"/>
              </a:spcAft>
              <a:buFont typeface="Calibri" panose="020F0502020204030204" pitchFamily="34" charset="0"/>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mention some key takeaways from working with LLMs. </a:t>
            </a:r>
          </a:p>
          <a:p>
            <a:endParaRPr lang="en-US" dirty="0"/>
          </a:p>
          <a:p>
            <a:pPr marL="228600" indent="-228600">
              <a:buAutoNum type="arabicParenR"/>
            </a:pPr>
            <a:r>
              <a:rPr lang="en-US" dirty="0"/>
              <a:t>Models wont replace developers – These models still require developer guidance in order to make the output useful. Without the guidance of skilled developers a lot of the output is not useable. Think of this more of a developer productivity enhancer than a replacement. </a:t>
            </a:r>
          </a:p>
          <a:p>
            <a:pPr marL="228600" indent="-228600">
              <a:buAutoNum type="arabicParenR"/>
            </a:pPr>
            <a:r>
              <a:rPr lang="en-US" dirty="0"/>
              <a:t>When using models – It helps tremendously to specify the knowledge-level you need. For example, to increase the probability of an intelligent answer try telling the model it has a high IQ. On the contrary if you need a simplified answer you can say something like answer as if I were a 5 year old. Another thing to keep in mind is making sure you are writing detailed prompts with examples. You were shown this today when looking at the zero-shot vs. few-shot prompt and how providing structure to the output can help generate a desired solution.</a:t>
            </a:r>
          </a:p>
          <a:p>
            <a:pPr marL="228600" indent="-228600">
              <a:buAutoNum type="arabicParenR"/>
            </a:pPr>
            <a:r>
              <a:rPr lang="en-US" dirty="0"/>
              <a:t>When building AI apps – Prompt tuning is key, this is the lowest hanging fruit and most cost-efficient. Once you’ve exhausted prompt tuning try thinking of fine-tuning or moving to a bigger model. You also want to keep UI in mind and lastly if cost is a factor you want to make sure that you use the smallest model that meets your business needs. If GPT4 is the only model that meets your needs out of the box try seeing if you can use that while also tuning GPT3.5 to see if you can get comparable results. </a:t>
            </a:r>
          </a:p>
          <a:p>
            <a:pPr marL="228600" indent="-228600">
              <a:buAutoNum type="arabicParenR"/>
            </a:pPr>
            <a:endParaRPr lang="en-US" dirty="0"/>
          </a:p>
          <a:p>
            <a:pPr marL="228600" indent="-228600">
              <a:buAutoNum type="arabicParen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0AEA-C3B8-9A04-3E8B-9B6C1602D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F8C35-52D9-5631-DBE2-CD26256762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2F34B-0CDA-D338-12AE-F10C6D7ADB0A}"/>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Then came Deep learning a machine learning technique that uses neural</a:t>
            </a:r>
            <a:r>
              <a:rPr lang="en-US" sz="1800" dirty="0">
                <a:solidFill>
                  <a:srgbClr val="D1D5DB"/>
                </a:solidFill>
                <a:latin typeface="Söhne"/>
              </a:rPr>
              <a:t> </a:t>
            </a:r>
            <a:endParaRPr lang="en-US" sz="1800" b="0" i="0" kern="1200" dirty="0">
              <a:solidFill>
                <a:srgbClr val="D1D5DB"/>
              </a:solidFill>
              <a:effectLst/>
              <a:latin typeface="Söhne"/>
              <a:ea typeface="+mn-ea"/>
              <a:cs typeface="+mn-cs"/>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"neural networks,“ are mathematical models inspired by the structure and function of the human brain</a:t>
            </a:r>
            <a:endParaRPr lang="en-US" dirty="0">
              <a:effectLst/>
            </a:endParaRPr>
          </a:p>
          <a:p>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4B55ACD8-8036-4BCA-28BB-CFFF4D25814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17F23B2-1B58-512B-42BA-76F713C4F5B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F34E1E-BCAA-8120-2C64-5D6D0BD35E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6E2D608D-0EED-75C3-B677-EC0207242D4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41802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B0EA2-B5CF-A435-23DE-4F93E6E0D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EFE43-CF91-94F9-E89B-92ED9148F8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EB932B-EF8F-94B4-E535-34F3B33E2ADB}"/>
              </a:ext>
            </a:extLst>
          </p:cNvPr>
          <p:cNvSpPr>
            <a:spLocks noGrp="1"/>
          </p:cNvSpPr>
          <p:nvPr>
            <p:ph type="body" idx="1"/>
          </p:nvPr>
        </p:nvSpPr>
        <p:spPr/>
        <p:txBody>
          <a:bodyPr/>
          <a:lstStyle/>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endParaRPr lang="en-US" b="0" i="0">
              <a:solidFill>
                <a:srgbClr val="D1D5DB"/>
              </a:solidFill>
              <a:effectLst/>
              <a:latin typeface="Söhne"/>
            </a:endParaRPr>
          </a:p>
          <a:p>
            <a:pPr algn="l"/>
            <a:r>
              <a:rPr lang="en-US" b="0" i="1" dirty="0">
                <a:solidFill>
                  <a:srgbClr val="D1D5DB"/>
                </a:solidFill>
                <a:effectLst/>
                <a:latin typeface="Söhne"/>
              </a:rPr>
              <a:t>Shortened: </a:t>
            </a:r>
            <a:r>
              <a:rPr lang="en-US" b="0" i="0" dirty="0">
                <a:solidFill>
                  <a:srgbClr val="D1D5DB"/>
                </a:solidFill>
                <a:effectLst/>
                <a:latin typeface="Söhne"/>
              </a:rPr>
              <a:t>Generative AI is a subfield of Artificial intelligence</a:t>
            </a:r>
            <a:r>
              <a:rPr lang="en-US" b="0" i="1" dirty="0">
                <a:solidFill>
                  <a:srgbClr val="D1D5DB"/>
                </a:solidFill>
                <a:effectLst/>
                <a:latin typeface="Söhne"/>
              </a:rPr>
              <a:t> </a:t>
            </a:r>
            <a:r>
              <a:rPr lang="en-US" b="0" i="0" dirty="0">
                <a:solidFill>
                  <a:srgbClr val="D1D5DB"/>
                </a:solidFill>
                <a:effectLst/>
                <a:latin typeface="Söhne"/>
              </a:rPr>
              <a:t>aimed at designing algorithms that learn from a dataset's probability distribution to create new, similar examples, such as images, text, or speech.</a:t>
            </a:r>
            <a:endParaRPr lang="en-US" b="0" i="1" dirty="0">
              <a:solidFill>
                <a:srgbClr val="D1D5DB"/>
              </a:solidFill>
              <a:effectLst/>
              <a:latin typeface="Söhne"/>
            </a:endParaRPr>
          </a:p>
          <a:p>
            <a:pPr algn="l"/>
            <a:endParaRPr lang="en-US" b="1"/>
          </a:p>
        </p:txBody>
      </p:sp>
      <p:sp>
        <p:nvSpPr>
          <p:cNvPr id="4" name="Header Placeholder 3">
            <a:extLst>
              <a:ext uri="{FF2B5EF4-FFF2-40B4-BE49-F238E27FC236}">
                <a16:creationId xmlns:a16="http://schemas.microsoft.com/office/drawing/2014/main" id="{EEFA4355-702F-A782-73A3-5C565EEDA0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62EB26B-47EC-B821-383C-634DEA8BE8F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E4509-507B-7B58-D434-EC49228998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BB108A1F-50DC-D889-E468-7E6BE800B3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4953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0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0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p>
          <a:p>
            <a:pPr>
              <a:lnSpc>
                <a:spcPct val="107000"/>
              </a:lnSpc>
              <a:spcAft>
                <a:spcPts val="800"/>
              </a:spcAft>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AU" sz="1600" b="0" i="0" dirty="0">
                <a:solidFill>
                  <a:srgbClr val="292929"/>
                </a:solidFill>
                <a:effectLst/>
                <a:latin typeface="source-serif-pro"/>
              </a:rPr>
              <a:t>Let’s talk about some of the models that helped kick start the revolution for LLM, BERT-Large and Turing-NLG</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BERT was developed by Google in 2018 and was one of the first Transformer models, which we are not familiar with from ChatGPT. It was revolutionary in how it handled NLP tasks</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Turing-NLG was developed by Microsoft in 2020. It’s also a transformer model but it can undertake zero-shot learning tasks, meaning it can undertake things like summarisation of a document that it wasn’t previously trained on.</a:t>
            </a: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2/19/2024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02/19/2024</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‹Nº›</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2/19/2024</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2/19/2024</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2/19/2024</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2/19/2024</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2/19/2024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2/19/2024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2/19/2024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2/19/2024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2/19/2024</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2/19/2024</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2/19/2024</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2/19/2024</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2/19/2024</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image" Target="../media/image11.png"/><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2.sv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heme" Target="../theme/theme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2/19/2024</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02/19/2024</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‹Nº›</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1.xml"/><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02.xml"/><Relationship Id="rId5" Type="http://schemas.openxmlformats.org/officeDocument/2006/relationships/image" Target="../media/image51.png"/><Relationship Id="rId4" Type="http://schemas.openxmlformats.org/officeDocument/2006/relationships/image" Target="../media/image50.sv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1.xml"/><Relationship Id="rId4" Type="http://schemas.openxmlformats.org/officeDocument/2006/relationships/image" Target="../media/image50.sv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43.xml"/><Relationship Id="rId4" Type="http://schemas.openxmlformats.org/officeDocument/2006/relationships/image" Target="../media/image87.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55.png"/><Relationship Id="rId11" Type="http://schemas.openxmlformats.org/officeDocument/2006/relationships/image" Target="../media/image51.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87.sv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43.xml"/><Relationship Id="rId4" Type="http://schemas.openxmlformats.org/officeDocument/2006/relationships/image" Target="../media/image87.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71.xml"/><Relationship Id="rId4" Type="http://schemas.openxmlformats.org/officeDocument/2006/relationships/image" Target="../media/image50.sv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03.xml"/><Relationship Id="rId6" Type="http://schemas.openxmlformats.org/officeDocument/2006/relationships/image" Target="../media/image55.png"/><Relationship Id="rId11" Type="http://schemas.openxmlformats.org/officeDocument/2006/relationships/image" Target="../media/image51.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60.jpeg"/><Relationship Id="rId21" Type="http://schemas.openxmlformats.org/officeDocument/2006/relationships/image" Target="../media/image77.png"/><Relationship Id="rId7" Type="http://schemas.openxmlformats.org/officeDocument/2006/relationships/image" Target="../media/image63.jpe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7.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67.png"/><Relationship Id="rId24" Type="http://schemas.openxmlformats.org/officeDocument/2006/relationships/image" Target="../media/image80.svg"/><Relationship Id="rId5"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79.png"/><Relationship Id="rId10" Type="http://schemas.openxmlformats.org/officeDocument/2006/relationships/image" Target="../media/image66.svg"/><Relationship Id="rId19" Type="http://schemas.openxmlformats.org/officeDocument/2006/relationships/image" Target="../media/image75.png"/><Relationship Id="rId4" Type="http://schemas.openxmlformats.org/officeDocument/2006/relationships/image" Target="../media/image61.jpe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6350766" y="1678921"/>
            <a:ext cx="3874728" cy="3874728"/>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4985393" y="4656797"/>
            <a:ext cx="1505383" cy="1505383"/>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3425207"/>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147878"/>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884528" y="3686817"/>
            <a:ext cx="3156772"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884528" y="5392807"/>
            <a:ext cx="1841934"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6636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We</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need</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to</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stop</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anthrop</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omorph</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izing</a:t>
            </a: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dirty="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dirty="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dirty="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dirty="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dirty="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dirty="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dirty="0">
                          <a:solidFill>
                            <a:schemeClr val="bg1"/>
                          </a:solidFill>
                        </a:rPr>
                        <a:t>a</a:t>
                      </a:r>
                      <a:r>
                        <a:rPr lang="en-NL" sz="1400"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dirty="0">
                          <a:solidFill>
                            <a:schemeClr val="bg1"/>
                          </a:solidFill>
                        </a:rPr>
                        <a:t>a</a:t>
                      </a:r>
                      <a:r>
                        <a:rPr lang="en-NL" sz="1400" dirty="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dirty="0">
                          <a:solidFill>
                            <a:schemeClr val="bg1"/>
                          </a:solidFill>
                        </a:rPr>
                        <a:t>a</a:t>
                      </a:r>
                      <a:r>
                        <a:rPr lang="en-NL" sz="1400" dirty="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dirty="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n-US" sz="5400" b="1" dirty="0">
                <a:solidFill>
                  <a:schemeClr val="bg1"/>
                </a:solidFill>
                <a:latin typeface="Segoe UI" panose="020B0502040204020203" pitchFamily="34" charset="0"/>
              </a:rPr>
              <a:t>Learn how to use OpenAI models using prompt engineering</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34825" y="4702070"/>
            <a:ext cx="5225314"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Job Title</a:t>
            </a: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dirty="0">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Write a tagline for a trip to planet Nura.</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Photo realistic image of the planet Nura from space</a:t>
              </a: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Discover the wonders of Planet Nura: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dirty="0"/>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dirty="0"/>
              <a:t>Context window</a:t>
            </a:r>
            <a:br>
              <a:rPr lang="en-US" dirty="0"/>
            </a:br>
            <a:r>
              <a:rPr lang="en-US" sz="2000" dirty="0">
                <a:solidFill>
                  <a:srgbClr val="49C5B1"/>
                </a:solidFill>
              </a:rPr>
              <a:t>Tokens are shared between </a:t>
            </a:r>
            <a:br>
              <a:rPr lang="en-US" sz="2000" dirty="0">
                <a:solidFill>
                  <a:srgbClr val="49C5B1"/>
                </a:solidFill>
              </a:rPr>
            </a:br>
            <a:r>
              <a:rPr lang="en-US" sz="2000" dirty="0">
                <a:solidFill>
                  <a:srgbClr val="49C5B1"/>
                </a:solidFill>
              </a:rPr>
              <a:t>all prompts and completions</a:t>
            </a:r>
            <a:endParaRPr lang="en-US" dirty="0">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4,097 tokens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8,192 / 32,768 tokens</a:t>
            </a: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lvl="0" algn="ctr" defTabSz="914367">
              <a:defRPr/>
            </a:pPr>
            <a:r>
              <a:rPr lang="en-US" sz="5400" b="1" spc="-50" dirty="0">
                <a:ln w="3175">
                  <a:noFill/>
                </a:ln>
                <a:solidFill>
                  <a:srgbClr val="8EE972"/>
                </a:solidFill>
                <a:cs typeface="Segoe UI"/>
              </a:rPr>
              <a:t>Workshop:</a:t>
            </a:r>
            <a:br>
              <a:rPr lang="en-US" sz="5400" b="1" spc="-50" dirty="0">
                <a:ln w="3175">
                  <a:noFill/>
                </a:ln>
                <a:solidFill>
                  <a:srgbClr val="8EE972"/>
                </a:solidFill>
                <a:cs typeface="Segoe UI"/>
              </a:rPr>
            </a:br>
            <a:r>
              <a:rPr lang="en-CA" sz="5400" spc="-50" dirty="0" err="1">
                <a:ln w="3175">
                  <a:noFill/>
                </a:ln>
                <a:solidFill>
                  <a:srgbClr val="FFFFFF"/>
                </a:solidFill>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681630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80AA8A9-7380-196D-7FDD-D56693F2F52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524DAC5-64A3-C5BD-D84A-CFA7BE223202}"/>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1359FEE-E4EB-7A50-A1C4-C852511A6405}"/>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5A834EBC-FB3C-C63C-E9DD-919ACA8991D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AE7B3E68-F8C7-7224-51C1-9AD007DD2CB2}"/>
              </a:ext>
            </a:extLst>
          </p:cNvPr>
          <p:cNvSpPr txBox="1"/>
          <p:nvPr/>
        </p:nvSpPr>
        <p:spPr>
          <a:xfrm>
            <a:off x="923905" y="2431665"/>
            <a:ext cx="9250053" cy="3816429"/>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a:rPr>
              <a:t>Part – 2</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Guide the models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a:ln w="3175">
                  <a:noFill/>
                </a:ln>
                <a:solidFill>
                  <a:srgbClr val="FFFFFF"/>
                </a:solidFill>
                <a:effectLst/>
                <a:uLnTx/>
                <a:uFillTx/>
                <a:latin typeface="Segoe UI Semibold"/>
                <a:ea typeface="+mn-ea"/>
                <a:cs typeface="Segoe UI Semibold"/>
              </a:rPr>
              <a:t>create better </a:t>
            </a: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answers.</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26284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dirty="0"/>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"name":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"Retrieves hotels from the search index 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"object",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"location":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location of the hotel (i.e. Seattle, WA)"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Maxprice</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maximum price for the hotel"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"required":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query","location","max_price","features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2C629127-6250-2C6A-2E64-8A7904E83B28}"/>
              </a:ext>
            </a:extLst>
          </p:cNvPr>
          <p:cNvSpPr txBox="1"/>
          <p:nvPr/>
        </p:nvSpPr>
        <p:spPr>
          <a:xfrm>
            <a:off x="941806" y="524867"/>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Job Title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6" name="Rectángulo: esquinas redondeadas 15">
            <a:extLst>
              <a:ext uri="{FF2B5EF4-FFF2-40B4-BE49-F238E27FC236}">
                <a16:creationId xmlns:a16="http://schemas.microsoft.com/office/drawing/2014/main" id="{51971051-3E8C-F848-E535-50AA664FEFBD}"/>
              </a:ext>
            </a:extLst>
          </p:cNvPr>
          <p:cNvSpPr/>
          <p:nvPr/>
        </p:nvSpPr>
        <p:spPr bwMode="auto">
          <a:xfrm>
            <a:off x="736000" y="2972901"/>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F0588DFF-2EB7-9107-B232-1E067841EEC4}"/>
              </a:ext>
            </a:extLst>
          </p:cNvPr>
          <p:cNvPicPr>
            <a:picLocks noChangeAspect="1"/>
          </p:cNvPicPr>
          <p:nvPr/>
        </p:nvPicPr>
        <p:blipFill>
          <a:blip r:embed="rId3"/>
          <a:stretch>
            <a:fillRect/>
          </a:stretch>
        </p:blipFill>
        <p:spPr>
          <a:xfrm>
            <a:off x="1223769" y="2965586"/>
            <a:ext cx="4497224" cy="1762629"/>
          </a:xfrm>
          <a:prstGeom prst="rect">
            <a:avLst/>
          </a:prstGeom>
        </p:spPr>
      </p:pic>
      <p:pic>
        <p:nvPicPr>
          <p:cNvPr id="18" name="Imagen 17">
            <a:extLst>
              <a:ext uri="{FF2B5EF4-FFF2-40B4-BE49-F238E27FC236}">
                <a16:creationId xmlns:a16="http://schemas.microsoft.com/office/drawing/2014/main" id="{A3DA8CBA-F577-4558-AD36-957DC7831F53}"/>
              </a:ext>
            </a:extLst>
          </p:cNvPr>
          <p:cNvPicPr>
            <a:picLocks noChangeAspect="1"/>
          </p:cNvPicPr>
          <p:nvPr/>
        </p:nvPicPr>
        <p:blipFill>
          <a:blip r:embed="rId4"/>
          <a:stretch>
            <a:fillRect/>
          </a:stretch>
        </p:blipFill>
        <p:spPr>
          <a:xfrm>
            <a:off x="6388050" y="2961852"/>
            <a:ext cx="4372609" cy="1713788"/>
          </a:xfrm>
          <a:prstGeom prst="rect">
            <a:avLst/>
          </a:prstGeom>
        </p:spPr>
      </p:pic>
      <p:pic>
        <p:nvPicPr>
          <p:cNvPr id="19" name="Imagen 18">
            <a:extLst>
              <a:ext uri="{FF2B5EF4-FFF2-40B4-BE49-F238E27FC236}">
                <a16:creationId xmlns:a16="http://schemas.microsoft.com/office/drawing/2014/main" id="{B12589D3-9FF6-3E56-7198-9F3AFA28DE1A}"/>
              </a:ext>
            </a:extLst>
          </p:cNvPr>
          <p:cNvPicPr>
            <a:picLocks noChangeAspect="1"/>
          </p:cNvPicPr>
          <p:nvPr/>
        </p:nvPicPr>
        <p:blipFill>
          <a:blip r:embed="rId5"/>
          <a:stretch>
            <a:fillRect/>
          </a:stretch>
        </p:blipFill>
        <p:spPr>
          <a:xfrm>
            <a:off x="1348351" y="4481801"/>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D2CD185B-084E-F89F-1155-59D024F1575C}"/>
              </a:ext>
            </a:extLst>
          </p:cNvPr>
          <p:cNvPicPr>
            <a:picLocks noChangeAspect="1"/>
          </p:cNvPicPr>
          <p:nvPr/>
        </p:nvPicPr>
        <p:blipFill>
          <a:blip r:embed="rId6"/>
          <a:stretch>
            <a:fillRect/>
          </a:stretch>
        </p:blipFill>
        <p:spPr>
          <a:xfrm>
            <a:off x="4706256" y="4682303"/>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00D6551E-FD38-A4DA-FE17-D49759D631E8}"/>
              </a:ext>
            </a:extLst>
          </p:cNvPr>
          <p:cNvPicPr>
            <a:picLocks noChangeAspect="1"/>
          </p:cNvPicPr>
          <p:nvPr/>
        </p:nvPicPr>
        <p:blipFill>
          <a:blip r:embed="rId7"/>
          <a:stretch>
            <a:fillRect/>
          </a:stretch>
        </p:blipFill>
        <p:spPr>
          <a:xfrm>
            <a:off x="4717869" y="5529310"/>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77145CBD-3A05-CDDF-1F64-C49FF0EFDB96}"/>
              </a:ext>
            </a:extLst>
          </p:cNvPr>
          <p:cNvPicPr>
            <a:picLocks noChangeAspect="1"/>
          </p:cNvPicPr>
          <p:nvPr/>
        </p:nvPicPr>
        <p:blipFill>
          <a:blip r:embed="rId8"/>
          <a:stretch>
            <a:fillRect/>
          </a:stretch>
        </p:blipFill>
        <p:spPr>
          <a:xfrm>
            <a:off x="7732456" y="5482105"/>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5ABF902D-665A-D31A-F4FA-836F101FF7DC}"/>
              </a:ext>
            </a:extLst>
          </p:cNvPr>
          <p:cNvPicPr>
            <a:picLocks noChangeAspect="1"/>
          </p:cNvPicPr>
          <p:nvPr/>
        </p:nvPicPr>
        <p:blipFill>
          <a:blip r:embed="rId9"/>
          <a:stretch>
            <a:fillRect/>
          </a:stretch>
        </p:blipFill>
        <p:spPr>
          <a:xfrm>
            <a:off x="8185514" y="4682303"/>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3E4EA49B-7F16-B019-7BFD-42BEE87C5D40}"/>
              </a:ext>
            </a:extLst>
          </p:cNvPr>
          <p:cNvPicPr>
            <a:picLocks noChangeAspect="1"/>
          </p:cNvPicPr>
          <p:nvPr/>
        </p:nvPicPr>
        <p:blipFill>
          <a:blip r:embed="rId10"/>
          <a:stretch>
            <a:fillRect/>
          </a:stretch>
        </p:blipFill>
        <p:spPr>
          <a:xfrm>
            <a:off x="1207793" y="5456360"/>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7E1B654-00BF-CA0F-E801-7C92FC7CC4FE}"/>
              </a:ext>
            </a:extLst>
          </p:cNvPr>
          <p:cNvPicPr>
            <a:picLocks noChangeAspect="1"/>
          </p:cNvPicPr>
          <p:nvPr/>
        </p:nvPicPr>
        <p:blipFill>
          <a:blip r:embed="rId11"/>
          <a:stretch>
            <a:fillRect/>
          </a:stretch>
        </p:blipFill>
        <p:spPr>
          <a:xfrm>
            <a:off x="8324850" y="805457"/>
            <a:ext cx="2781300" cy="869156"/>
          </a:xfrm>
          <a:prstGeom prst="rect">
            <a:avLst/>
          </a:prstGeom>
        </p:spPr>
      </p:pic>
      <p:sp>
        <p:nvSpPr>
          <p:cNvPr id="28" name="TextBox 6">
            <a:extLst>
              <a:ext uri="{FF2B5EF4-FFF2-40B4-BE49-F238E27FC236}">
                <a16:creationId xmlns:a16="http://schemas.microsoft.com/office/drawing/2014/main" id="{2969D433-2667-8062-95A5-25A9E1F02E2F}"/>
              </a:ext>
            </a:extLst>
          </p:cNvPr>
          <p:cNvSpPr txBox="1"/>
          <p:nvPr/>
        </p:nvSpPr>
        <p:spPr>
          <a:xfrm>
            <a:off x="941806" y="1723313"/>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@name</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58487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50000" fill="hold" grpId="1" nodeType="withEffect">
                                  <p:stCondLst>
                                    <p:cond delay="0"/>
                                  </p:stCondLst>
                                  <p:childTnLst>
                                    <p:animMotion origin="layout" path="M 0.00105 -0.00208 L 0.03698 -0.00208 " pathEditMode="relative" rAng="0" ptsTypes="AA">
                                      <p:cBhvr>
                                        <p:cTn id="9" dur="500" spd="-100000" fill="hold"/>
                                        <p:tgtEl>
                                          <p:spTgt spid="28"/>
                                        </p:tgtEl>
                                        <p:attrNameLst>
                                          <p:attrName>ppt_x</p:attrName>
                                          <p:attrName>ppt_y</p:attrName>
                                        </p:attrNameLst>
                                      </p:cBhvr>
                                      <p:rCtr x="1797" y="0"/>
                                    </p:animMotion>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p:bldP spid="2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p:nvPr>
        </p:nvSpPr>
        <p:spPr/>
        <p:txBody>
          <a:bodyPr/>
          <a:lstStyle/>
          <a:p>
            <a:pPr algn="ctr"/>
            <a:r>
              <a:rPr lang="en-US" dirty="0">
                <a:cs typeface="Segoe UI"/>
              </a:rPr>
              <a:t>The knowledge </a:t>
            </a:r>
            <a:r>
              <a:rPr lang="en-US">
                <a:cs typeface="Segoe UI"/>
              </a:rPr>
              <a:t>gap</a:t>
            </a:r>
            <a:endParaRPr lang="en-US"/>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Is Queen Elizabeth II still alive?</a:t>
            </a: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Nova"/>
              <a:ea typeface="+mn-e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GPT4</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gpt-4-32k(0613)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 </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 (1106-preview)  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April 2023</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GPT3.5</a:t>
              </a: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(0613)</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(1106)</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a:t>
              </a: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  </a:t>
              </a: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a:rPr>
              <a:t>Training data (up to)</a:t>
            </a:r>
            <a:endPar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5851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Sure! I can help you with that. When it comes to warm and waterproof shoes for hiking, there are a few options available. Here are some popular brands and models to consider:</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Salomon X Ultra Winter CS WP: These shoes are designed for winter hiking and feature waterproof protection, insulation, and a supportive outsole.</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p:nvPr>
        </p:nvSpPr>
        <p:spPr/>
        <p:txBody>
          <a:bodyPr/>
          <a:lstStyle/>
          <a:p>
            <a:pPr algn="ctr"/>
            <a:r>
              <a:rPr lang="en-US">
                <a:cs typeface="Segoe UI"/>
              </a:rPr>
              <a:t>Doesn't know my data</a:t>
            </a:r>
            <a:endParaRPr lang="en-US"/>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 need warm waterproof shoes </a:t>
            </a: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to go on a hike.</a:t>
            </a:r>
            <a:endParaRPr kumimoji="0" lang="en-CA" sz="14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Do I need Fine-tuning?</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Adding knowledge, modifying tone and format </a:t>
            </a: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Task</a:t>
            </a:r>
          </a:p>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Documents</a:t>
            </a:r>
            <a:b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b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200" b="1"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TrailWalker</a:t>
            </a: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hiking Shoes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TrekHiker</a:t>
            </a:r>
            <a:r>
              <a:rPr kumimoji="0" lang="en-CA" sz="12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Walking Booths </a:t>
            </a:r>
            <a:br>
              <a:rPr kumimoji="0" lang="en-CA" sz="12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I need warm waterproof shoes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Sure, I'd be happy to help! </a:t>
              </a:r>
              <a:r>
                <a:rPr kumimoji="0" lang="en-NL"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Based on the available documentation, I can recommend two choices from the Contoso Trek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catalog</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mj-lt"/>
                <a:buAutoNum type="arabicPeriod"/>
                <a:tabLst/>
                <a:defRPr/>
              </a:pP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Product: </a:t>
              </a:r>
              <a:r>
                <a:rPr kumimoji="0" lang="en-GB" sz="1400" b="1"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TrailWalker</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Hiking Shoes</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ID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36244753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Brand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TrekReady</a:t>
              </a:r>
              <a:b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b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Workshop:</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kumimoji="0" lang="en-CA" sz="5400" b="0" i="0" u="none" strike="noStrike" kern="1200" cap="none" spc="-50" normalizeH="0" baseline="0" noProof="0" dirty="0" err="1">
                <a:ln w="3175">
                  <a:noFill/>
                </a:ln>
                <a:solidFill>
                  <a:srgbClr val="FFFFFF"/>
                </a:solidFill>
                <a:effectLst/>
                <a:uLnTx/>
                <a:uFillTx/>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Job Title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2972901"/>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223769" y="2965586"/>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388050" y="2961852"/>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8351" y="4481801"/>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6256" y="4682303"/>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7869" y="5529310"/>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32456" y="5482105"/>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5514" y="4682303"/>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7793" y="5456360"/>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sp>
        <p:nvSpPr>
          <p:cNvPr id="28" name="TextBox 6">
            <a:extLst>
              <a:ext uri="{FF2B5EF4-FFF2-40B4-BE49-F238E27FC236}">
                <a16:creationId xmlns:a16="http://schemas.microsoft.com/office/drawing/2014/main" id="{4269B2E9-9E72-281A-E71F-E0CA5FA440CF}"/>
              </a:ext>
            </a:extLst>
          </p:cNvPr>
          <p:cNvSpPr txBox="1"/>
          <p:nvPr/>
        </p:nvSpPr>
        <p:spPr>
          <a:xfrm>
            <a:off x="941806" y="1723313"/>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@name</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21514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50000" fill="hold" grpId="1" nodeType="withEffect">
                                  <p:stCondLst>
                                    <p:cond delay="0"/>
                                  </p:stCondLst>
                                  <p:childTnLst>
                                    <p:animMotion origin="layout" path="M 0.00105 -0.00208 L 0.03698 -0.00208 " pathEditMode="relative" rAng="0" ptsTypes="AA">
                                      <p:cBhvr>
                                        <p:cTn id="9" dur="500" spd="-100000" fill="hold"/>
                                        <p:tgtEl>
                                          <p:spTgt spid="28"/>
                                        </p:tgtEl>
                                        <p:attrNameLst>
                                          <p:attrName>ppt_x</p:attrName>
                                          <p:attrName>ppt_y</p:attrName>
                                        </p:attrNameLst>
                                      </p:cBhvr>
                                      <p:rCtr x="1797" y="0"/>
                                    </p:animMotion>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spTree>
    <p:extLst>
      <p:ext uri="{BB962C8B-B14F-4D97-AF65-F5344CB8AC3E}">
        <p14:creationId xmlns:p14="http://schemas.microsoft.com/office/powerpoint/2010/main" val="2961857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3470DC10-AD59-2980-EFCC-864433CF2303}"/>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01AA490A-C8CC-3F45-B92C-ACE22BD4816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6FF209FF-7396-63B2-3886-72E30C1013EF}"/>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EFD1C10E-26C2-1017-FE73-E24B722FF623}"/>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309B12ED-A341-133E-6891-670FE6143411}"/>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92E29823-7779-D98A-1D38-38769FB0487A}"/>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96CB08AD-019C-2B1B-21E3-1EF8DB91A6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C46F4EC6-A306-F3A2-1E83-E34B1B458F0C}"/>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0B295B2-ED60-9F79-D7C8-28ADDE109B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FAED2883-CB94-6B50-DFFE-3253488F8C49}"/>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F3CE995A-A93A-9222-F132-FFB987632F1B}"/>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C3B231E6-A6D0-FC27-9B99-6605FFF50B3B}"/>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4A18CF07-DD1F-F927-31A9-1BB1385A4C1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908DA26-08F5-15D7-8989-96F3A6587EF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F64483A6-94CA-C78C-430C-0178EAF0FDEC}"/>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44CBA89-8A98-7DAF-6F73-129ACD8BCD8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cxnSp>
        <p:nvCxnSpPr>
          <p:cNvPr id="42" name="Straight Connector 41">
            <a:extLst>
              <a:ext uri="{FF2B5EF4-FFF2-40B4-BE49-F238E27FC236}">
                <a16:creationId xmlns:a16="http://schemas.microsoft.com/office/drawing/2014/main" id="{061FDCFB-E5C9-2603-660D-AF367BDA2ACF}"/>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08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8BD66E68-FC82-3BDD-E510-63067F0167BE}"/>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A82E52D7-7C55-8306-DCE9-D67BB64BCA86}"/>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A0F32A34-EE02-D24F-E272-710F309D7098}"/>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7A43F3C-93C1-63E8-8A7B-2DAFE39D55BF}"/>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1DD2D98B-23BB-9820-54FB-1E552A26FA7A}"/>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94C0EF14-1B7A-D92F-351C-D02F53C50150}"/>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4CEFF43B-2841-ED4D-776A-C91E56561B15}"/>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15DF1E8E-CEF6-1902-85B5-70341BA29A30}"/>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687DCE70-00EE-E5C0-108D-64338AD02E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A2D034D7-178A-8634-8440-CE7C3000E779}"/>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A565D849-2EA8-CBF3-2B9B-1F30FA58FCF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F78C737-3222-09EE-BB27-5A96F5C38F7D}"/>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D7F300DE-1C55-2961-0788-7C8026CBA61A}"/>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4BEEE391-292B-0BCE-D791-FBD0163397F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8F2475B7-DA95-B4DE-C12F-875E171906BE}"/>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0A67DA7-3F00-F114-7339-67893407FBD0}"/>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B47D700D-8BBE-EF5E-0730-AB16F6DE737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B8713C6-7C89-5E24-10C7-EBEB620FA763}"/>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58D5823A-CDEB-E071-9116-633AC7FA9682}"/>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7BBC510-2C10-130E-6B20-BA7FF4890911}"/>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A55EDCB1-536F-1B94-736A-EB86BAA17BE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A1936F5E-38AD-231D-F6CD-5708EE7EC10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98E81113-9C60-27E4-5FA9-71D95EF3B89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639A549D-A014-E86B-0F0B-CA0F47989CEC}"/>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AE3084F6-2365-48D7-15F8-CEC644331FC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54480734-3191-C387-D903-A7DB2FDEFAC2}"/>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34650A-3AE4-C047-E956-5B972B1C43A3}"/>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7128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C5ED70C0-D252-8340-72A8-6066F6B1CBF7}"/>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927C0B8E-1BF1-DC7F-713B-C9D56A119E6F}"/>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5BCF2313-64B3-CADB-D8FB-02891EBF72E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614F9CDE-4CF7-1B17-249C-0A89FEC94553}"/>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A848AAB6-DCA1-B147-8323-806ED3ABC7E9}"/>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3607A5DD-CF44-F524-B508-49C76D5E7F76}"/>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72B42F06-3828-CC9A-BCB8-2554CE3E67AA}"/>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6C9FBA26-823E-74F1-12A2-FA1C49F08AB6}"/>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7399EF43-9F25-F27A-7A5A-3FBEC54C0B3D}"/>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3C190478-4A05-7770-B120-F4234813226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8CB89F91-63FC-FBCF-01C1-E72EDF798A80}"/>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060A34BB-2D20-9999-06A9-5F8C7A982709}"/>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9FE3FE-7851-EABD-A814-C2A334E11C58}"/>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D1A9177C-D6B2-BD66-EB44-1E071ED6E70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5BA783FE-63B7-CA36-7C9D-8B14591B9454}"/>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E099F14-EC3C-2927-8204-970276BC6FE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17C8D18-748D-1B9B-E979-AFCB5DF9CF03}"/>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14A77287-FF17-EC3E-A4AC-63EB6D9FCF1E}"/>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E90D151-671F-24D5-82DC-71500142C56D}"/>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75DFA4DC-54AE-6B9E-C84B-23E636EA98BD}"/>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554729AB-F6D8-4498-8EDE-FE1A798A332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0FB13EAE-8F8D-136B-1C15-0A89430AE2A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727A860-ADDB-B97A-BD4B-2C3262F0084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2DCE0286-AB6A-2A2E-485C-60387D827D08}"/>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BFC23F7B-356D-B31F-5120-4DC90ED7A543}"/>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15600776-FFC5-904D-7FEC-A42C1202C923}"/>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D53182-AFAA-E905-8B72-898E137C871C}"/>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BACA41-00FF-E0F5-4099-DC698316AF5C}"/>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D9EF8518-BD04-9E6B-FDCE-6ED3CD13A489}"/>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2D143A22-9074-F18F-473C-C02549EE4F79}"/>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DD726B62-6AA9-A596-F2E1-E3CD32156D1F}"/>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A8AD0A8B-B210-D05E-97C3-2D8E8BBBE36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012BD7AE-EAE7-DFC0-2DDD-0FB20972BE8A}"/>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53E869E6-56EC-BA32-A797-4C6A989C5A66}"/>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F576426F-E22D-AF42-2875-A50449FA1CF9}"/>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5613578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dirty="0"/>
              <a:t>Traditional model development</a:t>
            </a:r>
            <a:br>
              <a:rPr lang="en-US" dirty="0"/>
            </a:br>
            <a:r>
              <a:rPr lang="en-US" sz="2400" dirty="0">
                <a:solidFill>
                  <a:srgbClr val="49C5B1"/>
                </a:solidFill>
                <a:latin typeface="+mn-lt"/>
              </a:rPr>
              <a:t>High cost and slow deployment—each service is trained disjointly</a:t>
            </a:r>
            <a:endParaRPr lang="en-US" dirty="0">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dirty="0">
                <a:ln>
                  <a:noFill/>
                </a:ln>
                <a:solidFill>
                  <a:prstClr val="white"/>
                </a:solidFill>
                <a:effectLst/>
                <a:uLnTx/>
                <a:uFillTx/>
                <a:latin typeface="Segoe UI Semibold"/>
                <a:ea typeface="+mn-ea"/>
                <a:cs typeface="+mn-cs"/>
              </a:rPr>
            </a:br>
            <a:r>
              <a:rPr kumimoji="0" lang="en-US" sz="1200" b="1" i="0" u="none" strike="noStrike" kern="0" cap="none" spc="0" normalizeH="0" baseline="0" noProof="0" dirty="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294</TotalTime>
  <Words>4212</Words>
  <Application>Microsoft Office PowerPoint</Application>
  <PresentationFormat>Panorámica</PresentationFormat>
  <Paragraphs>501</Paragraphs>
  <Slides>36</Slides>
  <Notes>35</Notes>
  <HiddenSlides>0</HiddenSlides>
  <MMClips>0</MMClips>
  <ScaleCrop>false</ScaleCrop>
  <HeadingPairs>
    <vt:vector size="6" baseType="variant">
      <vt:variant>
        <vt:lpstr>Fuentes usadas</vt:lpstr>
      </vt:variant>
      <vt:variant>
        <vt:i4>21</vt:i4>
      </vt:variant>
      <vt:variant>
        <vt:lpstr>Tema</vt:lpstr>
      </vt:variant>
      <vt:variant>
        <vt:i4>4</vt:i4>
      </vt:variant>
      <vt:variant>
        <vt:lpstr>Títulos de diapositiva</vt:lpstr>
      </vt:variant>
      <vt:variant>
        <vt:i4>36</vt:i4>
      </vt:variant>
    </vt:vector>
  </HeadingPairs>
  <TitlesOfParts>
    <vt:vector size="61" baseType="lpstr">
      <vt:lpstr>.PingFang TC Regular</vt:lpstr>
      <vt:lpstr>-apple-system</vt:lpstr>
      <vt:lpstr>Aptos</vt:lpstr>
      <vt:lpstr>Arial</vt:lpstr>
      <vt:lpstr>Arial Nova</vt:lpstr>
      <vt:lpstr>Calibri</vt:lpstr>
      <vt:lpstr>Calibri Light</vt:lpstr>
      <vt:lpstr>Camphor</vt:lpstr>
      <vt:lpstr>Consolas</vt:lpstr>
      <vt:lpstr>HKGothicNo2</vt:lpstr>
      <vt:lpstr>Lufga</vt:lpstr>
      <vt:lpstr>Maven Pro</vt:lpstr>
      <vt:lpstr>Roboto Mono</vt:lpstr>
      <vt:lpstr>Segoe UI</vt:lpstr>
      <vt:lpstr>Segoe UI Light</vt:lpstr>
      <vt:lpstr>Segoe UI Semibold</vt:lpstr>
      <vt:lpstr>Segoe UI Semilight</vt:lpstr>
      <vt:lpstr>Söhne</vt:lpstr>
      <vt:lpstr>source-serif-pro</vt:lpstr>
      <vt:lpstr>vendetta</vt:lpstr>
      <vt:lpstr>Wingdings</vt:lpstr>
      <vt:lpstr>3_Azure black</vt:lpstr>
      <vt:lpstr>Microsoft Build 16:9 Template Dark</vt:lpstr>
      <vt:lpstr>MVP_Dark</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Traditional model development High cost and slow deployment—each service is trained disjointly</vt:lpstr>
      <vt:lpstr>Foundation models</vt:lpstr>
      <vt:lpstr>Foundation models</vt:lpstr>
      <vt:lpstr>Foundation models</vt:lpstr>
      <vt:lpstr>Presentación de PowerPoint</vt:lpstr>
      <vt:lpstr>How language models work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Azure OpenAI Service</vt:lpstr>
      <vt:lpstr>Zero-shot prompting</vt:lpstr>
      <vt:lpstr>Few-shot prompting</vt:lpstr>
      <vt:lpstr>Context window Tokens are shared between  all prompts and completions</vt:lpstr>
      <vt:lpstr>Presentación de PowerPoint</vt:lpstr>
      <vt:lpstr>Presentación de PowerPoint</vt:lpstr>
      <vt:lpstr>System prompt vs user prompt</vt:lpstr>
      <vt:lpstr>Responsible AI in Prompt Engineering</vt:lpstr>
      <vt:lpstr>Azure OpenAI Function Calling</vt:lpstr>
      <vt:lpstr>The knowledge gap</vt:lpstr>
      <vt:lpstr>Doesn't know my data</vt:lpstr>
      <vt:lpstr>Do I need Fine-tuning?</vt:lpstr>
      <vt:lpstr>Adding knowledge to the prompt</vt:lpstr>
      <vt:lpstr>LLM takeaways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Alejandro Almeida</cp:lastModifiedBy>
  <cp:revision>4</cp:revision>
  <dcterms:created xsi:type="dcterms:W3CDTF">2023-09-25T13:57:04Z</dcterms:created>
  <dcterms:modified xsi:type="dcterms:W3CDTF">2024-02-19T09:41:32Z</dcterms:modified>
</cp:coreProperties>
</file>